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3" r:id="rId3"/>
    <p:sldId id="293" r:id="rId4"/>
    <p:sldId id="294" r:id="rId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0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94848" y="3033743"/>
            <a:ext cx="7468702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1981" y="737192"/>
            <a:ext cx="847443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8448" y="2429255"/>
            <a:ext cx="7461503" cy="297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4848" y="3033743"/>
            <a:ext cx="3581952" cy="10105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3200" b="1" spc="-5" dirty="0">
                <a:solidFill>
                  <a:srgbClr val="D80000"/>
                </a:solidFill>
                <a:latin typeface="Arial"/>
                <a:cs typeface="Arial"/>
              </a:rPr>
              <a:t>Field Layout Plan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3200" b="1" spc="-5" dirty="0">
                <a:solidFill>
                  <a:srgbClr val="D80000"/>
                </a:solidFill>
                <a:latin typeface="Arial"/>
                <a:cs typeface="Arial"/>
              </a:rPr>
              <a:t>Under 6/7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4885" y="4013697"/>
            <a:ext cx="175311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CA" sz="2000" b="1" dirty="0">
                <a:solidFill>
                  <a:srgbClr val="D80000"/>
                </a:solidFill>
                <a:latin typeface="Arial"/>
                <a:cs typeface="Arial"/>
              </a:rPr>
              <a:t>June </a:t>
            </a:r>
            <a:r>
              <a:rPr sz="2000" b="1" dirty="0">
                <a:solidFill>
                  <a:srgbClr val="D80000"/>
                </a:solidFill>
                <a:latin typeface="Arial"/>
                <a:cs typeface="Arial"/>
              </a:rPr>
              <a:t>20</a:t>
            </a:r>
            <a:r>
              <a:rPr lang="en-CA" sz="2000" b="1" dirty="0">
                <a:solidFill>
                  <a:srgbClr val="D80000"/>
                </a:solidFill>
                <a:latin typeface="Arial"/>
                <a:cs typeface="Arial"/>
              </a:rPr>
              <a:t>21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981" y="766147"/>
            <a:ext cx="719341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Monday</a:t>
            </a:r>
            <a:r>
              <a:rPr spc="20" dirty="0"/>
              <a:t> </a:t>
            </a:r>
            <a:r>
              <a:rPr lang="en-CA" spc="-10" dirty="0"/>
              <a:t>– Under 6/7 – Klondike Park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1501077" y="2671572"/>
            <a:ext cx="7044055" cy="2974975"/>
          </a:xfrm>
          <a:custGeom>
            <a:avLst/>
            <a:gdLst/>
            <a:ahLst/>
            <a:cxnLst/>
            <a:rect l="l" t="t" r="r" b="b"/>
            <a:pathLst>
              <a:path w="7044055" h="2974975">
                <a:moveTo>
                  <a:pt x="7043928" y="2974847"/>
                </a:moveTo>
                <a:lnTo>
                  <a:pt x="0" y="2974847"/>
                </a:lnTo>
                <a:lnTo>
                  <a:pt x="0" y="0"/>
                </a:lnTo>
                <a:lnTo>
                  <a:pt x="7043928" y="0"/>
                </a:lnTo>
                <a:lnTo>
                  <a:pt x="7043928" y="2974847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494980" y="2667000"/>
            <a:ext cx="7056120" cy="2984500"/>
          </a:xfrm>
          <a:custGeom>
            <a:avLst/>
            <a:gdLst/>
            <a:ahLst/>
            <a:cxnLst/>
            <a:rect l="l" t="t" r="r" b="b"/>
            <a:pathLst>
              <a:path w="7056120" h="2984500">
                <a:moveTo>
                  <a:pt x="7056120" y="2983992"/>
                </a:moveTo>
                <a:lnTo>
                  <a:pt x="0" y="2983992"/>
                </a:lnTo>
                <a:lnTo>
                  <a:pt x="0" y="0"/>
                </a:lnTo>
                <a:lnTo>
                  <a:pt x="7056120" y="0"/>
                </a:lnTo>
                <a:lnTo>
                  <a:pt x="7056120" y="4572"/>
                </a:lnTo>
                <a:lnTo>
                  <a:pt x="10668" y="4572"/>
                </a:lnTo>
                <a:lnTo>
                  <a:pt x="6096" y="9144"/>
                </a:lnTo>
                <a:lnTo>
                  <a:pt x="10668" y="9144"/>
                </a:lnTo>
                <a:lnTo>
                  <a:pt x="10668" y="2974848"/>
                </a:lnTo>
                <a:lnTo>
                  <a:pt x="6096" y="2974848"/>
                </a:lnTo>
                <a:lnTo>
                  <a:pt x="10668" y="2979419"/>
                </a:lnTo>
                <a:lnTo>
                  <a:pt x="7056120" y="2979419"/>
                </a:lnTo>
                <a:lnTo>
                  <a:pt x="7056120" y="2983992"/>
                </a:lnTo>
                <a:close/>
              </a:path>
              <a:path w="7056120" h="2984500">
                <a:moveTo>
                  <a:pt x="10668" y="9144"/>
                </a:moveTo>
                <a:lnTo>
                  <a:pt x="6096" y="9144"/>
                </a:lnTo>
                <a:lnTo>
                  <a:pt x="10668" y="4572"/>
                </a:lnTo>
                <a:lnTo>
                  <a:pt x="10668" y="9144"/>
                </a:lnTo>
                <a:close/>
              </a:path>
              <a:path w="7056120" h="2984500">
                <a:moveTo>
                  <a:pt x="7045452" y="9144"/>
                </a:moveTo>
                <a:lnTo>
                  <a:pt x="10668" y="9144"/>
                </a:lnTo>
                <a:lnTo>
                  <a:pt x="10668" y="4572"/>
                </a:lnTo>
                <a:lnTo>
                  <a:pt x="7045452" y="4572"/>
                </a:lnTo>
                <a:lnTo>
                  <a:pt x="7045452" y="9144"/>
                </a:lnTo>
                <a:close/>
              </a:path>
              <a:path w="7056120" h="2984500">
                <a:moveTo>
                  <a:pt x="7045452" y="2979419"/>
                </a:moveTo>
                <a:lnTo>
                  <a:pt x="7045452" y="4572"/>
                </a:lnTo>
                <a:lnTo>
                  <a:pt x="7050023" y="9144"/>
                </a:lnTo>
                <a:lnTo>
                  <a:pt x="7056120" y="9144"/>
                </a:lnTo>
                <a:lnTo>
                  <a:pt x="7056120" y="2974848"/>
                </a:lnTo>
                <a:lnTo>
                  <a:pt x="7050023" y="2974848"/>
                </a:lnTo>
                <a:lnTo>
                  <a:pt x="7045452" y="2979419"/>
                </a:lnTo>
                <a:close/>
              </a:path>
              <a:path w="7056120" h="2984500">
                <a:moveTo>
                  <a:pt x="7056120" y="9144"/>
                </a:moveTo>
                <a:lnTo>
                  <a:pt x="7050023" y="9144"/>
                </a:lnTo>
                <a:lnTo>
                  <a:pt x="7045452" y="4572"/>
                </a:lnTo>
                <a:lnTo>
                  <a:pt x="7056120" y="4572"/>
                </a:lnTo>
                <a:lnTo>
                  <a:pt x="7056120" y="9144"/>
                </a:lnTo>
                <a:close/>
              </a:path>
              <a:path w="7056120" h="2984500">
                <a:moveTo>
                  <a:pt x="10668" y="2979419"/>
                </a:moveTo>
                <a:lnTo>
                  <a:pt x="6096" y="2974848"/>
                </a:lnTo>
                <a:lnTo>
                  <a:pt x="10668" y="2974848"/>
                </a:lnTo>
                <a:lnTo>
                  <a:pt x="10668" y="2979419"/>
                </a:lnTo>
                <a:close/>
              </a:path>
              <a:path w="7056120" h="2984500">
                <a:moveTo>
                  <a:pt x="7045452" y="2979419"/>
                </a:moveTo>
                <a:lnTo>
                  <a:pt x="10668" y="2979419"/>
                </a:lnTo>
                <a:lnTo>
                  <a:pt x="10668" y="2974848"/>
                </a:lnTo>
                <a:lnTo>
                  <a:pt x="7045452" y="2974848"/>
                </a:lnTo>
                <a:lnTo>
                  <a:pt x="7045452" y="2979419"/>
                </a:lnTo>
                <a:close/>
              </a:path>
              <a:path w="7056120" h="2984500">
                <a:moveTo>
                  <a:pt x="7056120" y="2979419"/>
                </a:moveTo>
                <a:lnTo>
                  <a:pt x="7045452" y="2979419"/>
                </a:lnTo>
                <a:lnTo>
                  <a:pt x="7050023" y="2974848"/>
                </a:lnTo>
                <a:lnTo>
                  <a:pt x="7056120" y="2974848"/>
                </a:lnTo>
                <a:lnTo>
                  <a:pt x="7056120" y="29794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8260" y="3819144"/>
            <a:ext cx="432816" cy="792480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054545" y="3805428"/>
            <a:ext cx="460375" cy="821690"/>
          </a:xfrm>
          <a:custGeom>
            <a:avLst/>
            <a:gdLst/>
            <a:ahLst/>
            <a:cxnLst/>
            <a:rect l="l" t="t" r="r" b="b"/>
            <a:pathLst>
              <a:path w="460375" h="821689">
                <a:moveTo>
                  <a:pt x="460248" y="821436"/>
                </a:moveTo>
                <a:lnTo>
                  <a:pt x="0" y="821436"/>
                </a:lnTo>
                <a:lnTo>
                  <a:pt x="0" y="0"/>
                </a:lnTo>
                <a:lnTo>
                  <a:pt x="460248" y="0"/>
                </a:lnTo>
                <a:lnTo>
                  <a:pt x="460248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792479"/>
                </a:lnTo>
                <a:lnTo>
                  <a:pt x="13716" y="792479"/>
                </a:lnTo>
                <a:lnTo>
                  <a:pt x="28956" y="806196"/>
                </a:lnTo>
                <a:lnTo>
                  <a:pt x="460248" y="806196"/>
                </a:lnTo>
                <a:lnTo>
                  <a:pt x="460248" y="821436"/>
                </a:lnTo>
                <a:close/>
              </a:path>
              <a:path w="460375" h="821689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460375" h="821689">
                <a:moveTo>
                  <a:pt x="43129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431292" y="13716"/>
                </a:lnTo>
                <a:lnTo>
                  <a:pt x="431292" y="28956"/>
                </a:lnTo>
                <a:close/>
              </a:path>
              <a:path w="460375" h="821689">
                <a:moveTo>
                  <a:pt x="431292" y="806196"/>
                </a:moveTo>
                <a:lnTo>
                  <a:pt x="431292" y="13716"/>
                </a:lnTo>
                <a:lnTo>
                  <a:pt x="446532" y="28956"/>
                </a:lnTo>
                <a:lnTo>
                  <a:pt x="460248" y="28956"/>
                </a:lnTo>
                <a:lnTo>
                  <a:pt x="460248" y="792479"/>
                </a:lnTo>
                <a:lnTo>
                  <a:pt x="446532" y="792479"/>
                </a:lnTo>
                <a:lnTo>
                  <a:pt x="431292" y="806196"/>
                </a:lnTo>
                <a:close/>
              </a:path>
              <a:path w="460375" h="821689">
                <a:moveTo>
                  <a:pt x="460248" y="28956"/>
                </a:moveTo>
                <a:lnTo>
                  <a:pt x="446532" y="28956"/>
                </a:lnTo>
                <a:lnTo>
                  <a:pt x="431292" y="13716"/>
                </a:lnTo>
                <a:lnTo>
                  <a:pt x="460248" y="13716"/>
                </a:lnTo>
                <a:lnTo>
                  <a:pt x="460248" y="28956"/>
                </a:lnTo>
                <a:close/>
              </a:path>
              <a:path w="460375" h="821689">
                <a:moveTo>
                  <a:pt x="28956" y="806196"/>
                </a:moveTo>
                <a:lnTo>
                  <a:pt x="13716" y="792479"/>
                </a:lnTo>
                <a:lnTo>
                  <a:pt x="28956" y="792479"/>
                </a:lnTo>
                <a:lnTo>
                  <a:pt x="28956" y="806196"/>
                </a:lnTo>
                <a:close/>
              </a:path>
              <a:path w="460375" h="821689">
                <a:moveTo>
                  <a:pt x="431292" y="806196"/>
                </a:moveTo>
                <a:lnTo>
                  <a:pt x="28956" y="806196"/>
                </a:lnTo>
                <a:lnTo>
                  <a:pt x="28956" y="792479"/>
                </a:lnTo>
                <a:lnTo>
                  <a:pt x="431292" y="792479"/>
                </a:lnTo>
                <a:lnTo>
                  <a:pt x="431292" y="806196"/>
                </a:lnTo>
                <a:close/>
              </a:path>
              <a:path w="460375" h="821689">
                <a:moveTo>
                  <a:pt x="460248" y="806196"/>
                </a:moveTo>
                <a:lnTo>
                  <a:pt x="431292" y="806196"/>
                </a:lnTo>
                <a:lnTo>
                  <a:pt x="446532" y="792479"/>
                </a:lnTo>
                <a:lnTo>
                  <a:pt x="460248" y="792479"/>
                </a:lnTo>
                <a:lnTo>
                  <a:pt x="460248" y="8061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58721" y="3819144"/>
            <a:ext cx="431291" cy="792480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8543480" y="3805428"/>
            <a:ext cx="460375" cy="821690"/>
          </a:xfrm>
          <a:custGeom>
            <a:avLst/>
            <a:gdLst/>
            <a:ahLst/>
            <a:cxnLst/>
            <a:rect l="l" t="t" r="r" b="b"/>
            <a:pathLst>
              <a:path w="460375" h="821689">
                <a:moveTo>
                  <a:pt x="460248" y="821436"/>
                </a:moveTo>
                <a:lnTo>
                  <a:pt x="0" y="821436"/>
                </a:lnTo>
                <a:lnTo>
                  <a:pt x="0" y="0"/>
                </a:lnTo>
                <a:lnTo>
                  <a:pt x="460248" y="0"/>
                </a:lnTo>
                <a:lnTo>
                  <a:pt x="460248" y="13716"/>
                </a:lnTo>
                <a:lnTo>
                  <a:pt x="28956" y="13716"/>
                </a:lnTo>
                <a:lnTo>
                  <a:pt x="15240" y="28956"/>
                </a:lnTo>
                <a:lnTo>
                  <a:pt x="28956" y="28956"/>
                </a:lnTo>
                <a:lnTo>
                  <a:pt x="28956" y="792479"/>
                </a:lnTo>
                <a:lnTo>
                  <a:pt x="15240" y="792479"/>
                </a:lnTo>
                <a:lnTo>
                  <a:pt x="28956" y="806196"/>
                </a:lnTo>
                <a:lnTo>
                  <a:pt x="460248" y="806196"/>
                </a:lnTo>
                <a:lnTo>
                  <a:pt x="460248" y="821436"/>
                </a:lnTo>
                <a:close/>
              </a:path>
              <a:path w="460375" h="821689">
                <a:moveTo>
                  <a:pt x="28956" y="28956"/>
                </a:moveTo>
                <a:lnTo>
                  <a:pt x="15240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460375" h="821689">
                <a:moveTo>
                  <a:pt x="432816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432816" y="13716"/>
                </a:lnTo>
                <a:lnTo>
                  <a:pt x="432816" y="28956"/>
                </a:lnTo>
                <a:close/>
              </a:path>
              <a:path w="460375" h="821689">
                <a:moveTo>
                  <a:pt x="432816" y="806196"/>
                </a:moveTo>
                <a:lnTo>
                  <a:pt x="432816" y="13716"/>
                </a:lnTo>
                <a:lnTo>
                  <a:pt x="446532" y="28956"/>
                </a:lnTo>
                <a:lnTo>
                  <a:pt x="460248" y="28956"/>
                </a:lnTo>
                <a:lnTo>
                  <a:pt x="460248" y="792479"/>
                </a:lnTo>
                <a:lnTo>
                  <a:pt x="446532" y="792479"/>
                </a:lnTo>
                <a:lnTo>
                  <a:pt x="432816" y="806196"/>
                </a:lnTo>
                <a:close/>
              </a:path>
              <a:path w="460375" h="821689">
                <a:moveTo>
                  <a:pt x="460248" y="28956"/>
                </a:moveTo>
                <a:lnTo>
                  <a:pt x="446532" y="28956"/>
                </a:lnTo>
                <a:lnTo>
                  <a:pt x="432816" y="13716"/>
                </a:lnTo>
                <a:lnTo>
                  <a:pt x="460248" y="13716"/>
                </a:lnTo>
                <a:lnTo>
                  <a:pt x="460248" y="28956"/>
                </a:lnTo>
                <a:close/>
              </a:path>
              <a:path w="460375" h="821689">
                <a:moveTo>
                  <a:pt x="28956" y="806196"/>
                </a:moveTo>
                <a:lnTo>
                  <a:pt x="15240" y="792479"/>
                </a:lnTo>
                <a:lnTo>
                  <a:pt x="28956" y="792479"/>
                </a:lnTo>
                <a:lnTo>
                  <a:pt x="28956" y="806196"/>
                </a:lnTo>
                <a:close/>
              </a:path>
              <a:path w="460375" h="821689">
                <a:moveTo>
                  <a:pt x="432816" y="806196"/>
                </a:moveTo>
                <a:lnTo>
                  <a:pt x="28956" y="806196"/>
                </a:lnTo>
                <a:lnTo>
                  <a:pt x="28956" y="792479"/>
                </a:lnTo>
                <a:lnTo>
                  <a:pt x="432816" y="792479"/>
                </a:lnTo>
                <a:lnTo>
                  <a:pt x="432816" y="806196"/>
                </a:lnTo>
                <a:close/>
              </a:path>
              <a:path w="460375" h="821689">
                <a:moveTo>
                  <a:pt x="460248" y="806196"/>
                </a:moveTo>
                <a:lnTo>
                  <a:pt x="432816" y="806196"/>
                </a:lnTo>
                <a:lnTo>
                  <a:pt x="446532" y="792479"/>
                </a:lnTo>
                <a:lnTo>
                  <a:pt x="460248" y="792479"/>
                </a:lnTo>
                <a:lnTo>
                  <a:pt x="460248" y="8061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46812" y="3124200"/>
            <a:ext cx="1876425" cy="2133600"/>
          </a:xfrm>
          <a:custGeom>
            <a:avLst/>
            <a:gdLst/>
            <a:ahLst/>
            <a:cxnLst/>
            <a:rect l="l" t="t" r="r" b="b"/>
            <a:pathLst>
              <a:path w="1876425" h="2133600">
                <a:moveTo>
                  <a:pt x="1876044" y="2133600"/>
                </a:moveTo>
                <a:lnTo>
                  <a:pt x="0" y="2133600"/>
                </a:lnTo>
                <a:lnTo>
                  <a:pt x="0" y="0"/>
                </a:lnTo>
                <a:lnTo>
                  <a:pt x="1876044" y="0"/>
                </a:lnTo>
                <a:lnTo>
                  <a:pt x="18760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104644"/>
                </a:lnTo>
                <a:lnTo>
                  <a:pt x="13716" y="2104644"/>
                </a:lnTo>
                <a:lnTo>
                  <a:pt x="28956" y="2119884"/>
                </a:lnTo>
                <a:lnTo>
                  <a:pt x="1876044" y="2119884"/>
                </a:lnTo>
                <a:lnTo>
                  <a:pt x="1876044" y="2133600"/>
                </a:lnTo>
                <a:close/>
              </a:path>
              <a:path w="1876425" h="21336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1876425" h="2133600">
                <a:moveTo>
                  <a:pt x="18486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1848612" y="13716"/>
                </a:lnTo>
                <a:lnTo>
                  <a:pt x="1848612" y="28956"/>
                </a:lnTo>
                <a:close/>
              </a:path>
              <a:path w="1876425" h="2133600">
                <a:moveTo>
                  <a:pt x="1848612" y="2119884"/>
                </a:moveTo>
                <a:lnTo>
                  <a:pt x="1848612" y="13716"/>
                </a:lnTo>
                <a:lnTo>
                  <a:pt x="1862328" y="28956"/>
                </a:lnTo>
                <a:lnTo>
                  <a:pt x="1876044" y="28956"/>
                </a:lnTo>
                <a:lnTo>
                  <a:pt x="1876044" y="2104644"/>
                </a:lnTo>
                <a:lnTo>
                  <a:pt x="1862328" y="2104644"/>
                </a:lnTo>
                <a:lnTo>
                  <a:pt x="1848612" y="2119884"/>
                </a:lnTo>
                <a:close/>
              </a:path>
              <a:path w="1876425" h="2133600">
                <a:moveTo>
                  <a:pt x="1876044" y="28956"/>
                </a:moveTo>
                <a:lnTo>
                  <a:pt x="1862328" y="28956"/>
                </a:lnTo>
                <a:lnTo>
                  <a:pt x="1848612" y="13716"/>
                </a:lnTo>
                <a:lnTo>
                  <a:pt x="1876044" y="13716"/>
                </a:lnTo>
                <a:lnTo>
                  <a:pt x="1876044" y="28956"/>
                </a:lnTo>
                <a:close/>
              </a:path>
              <a:path w="1876425" h="2133600">
                <a:moveTo>
                  <a:pt x="28956" y="2119884"/>
                </a:moveTo>
                <a:lnTo>
                  <a:pt x="13716" y="2104644"/>
                </a:lnTo>
                <a:lnTo>
                  <a:pt x="28956" y="2104644"/>
                </a:lnTo>
                <a:lnTo>
                  <a:pt x="28956" y="2119884"/>
                </a:lnTo>
                <a:close/>
              </a:path>
              <a:path w="1876425" h="2133600">
                <a:moveTo>
                  <a:pt x="1848612" y="2119884"/>
                </a:moveTo>
                <a:lnTo>
                  <a:pt x="28956" y="2119884"/>
                </a:lnTo>
                <a:lnTo>
                  <a:pt x="28956" y="2104644"/>
                </a:lnTo>
                <a:lnTo>
                  <a:pt x="1848612" y="2104644"/>
                </a:lnTo>
                <a:lnTo>
                  <a:pt x="1848612" y="2119884"/>
                </a:lnTo>
                <a:close/>
              </a:path>
              <a:path w="1876425" h="2133600">
                <a:moveTo>
                  <a:pt x="1876044" y="2119884"/>
                </a:moveTo>
                <a:lnTo>
                  <a:pt x="1848612" y="2119884"/>
                </a:lnTo>
                <a:lnTo>
                  <a:pt x="1862328" y="2104644"/>
                </a:lnTo>
                <a:lnTo>
                  <a:pt x="1876044" y="2104644"/>
                </a:lnTo>
                <a:lnTo>
                  <a:pt x="1876044" y="2119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08229" y="2871217"/>
            <a:ext cx="591312" cy="277367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6894512" y="2857500"/>
            <a:ext cx="619125" cy="304800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28041" y="5291329"/>
            <a:ext cx="589787" cy="275843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6914325" y="5277613"/>
            <a:ext cx="619125" cy="304800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7432" y="13716"/>
                </a:lnTo>
                <a:lnTo>
                  <a:pt x="13716" y="27432"/>
                </a:lnTo>
                <a:lnTo>
                  <a:pt x="27432" y="27432"/>
                </a:lnTo>
                <a:lnTo>
                  <a:pt x="27432" y="275843"/>
                </a:lnTo>
                <a:lnTo>
                  <a:pt x="13716" y="275843"/>
                </a:lnTo>
                <a:lnTo>
                  <a:pt x="27432" y="289560"/>
                </a:lnTo>
                <a:lnTo>
                  <a:pt x="618744" y="289560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7432" y="27432"/>
                </a:moveTo>
                <a:lnTo>
                  <a:pt x="13716" y="27432"/>
                </a:lnTo>
                <a:lnTo>
                  <a:pt x="27432" y="13716"/>
                </a:lnTo>
                <a:lnTo>
                  <a:pt x="27432" y="27432"/>
                </a:lnTo>
                <a:close/>
              </a:path>
              <a:path w="619125" h="304800">
                <a:moveTo>
                  <a:pt x="589787" y="27432"/>
                </a:moveTo>
                <a:lnTo>
                  <a:pt x="27432" y="27432"/>
                </a:lnTo>
                <a:lnTo>
                  <a:pt x="27432" y="13716"/>
                </a:lnTo>
                <a:lnTo>
                  <a:pt x="589787" y="13716"/>
                </a:lnTo>
                <a:lnTo>
                  <a:pt x="589787" y="27432"/>
                </a:lnTo>
                <a:close/>
              </a:path>
              <a:path w="619125" h="304800">
                <a:moveTo>
                  <a:pt x="589787" y="289560"/>
                </a:moveTo>
                <a:lnTo>
                  <a:pt x="589787" y="13716"/>
                </a:lnTo>
                <a:lnTo>
                  <a:pt x="603504" y="27432"/>
                </a:lnTo>
                <a:lnTo>
                  <a:pt x="618744" y="27432"/>
                </a:lnTo>
                <a:lnTo>
                  <a:pt x="618744" y="275843"/>
                </a:lnTo>
                <a:lnTo>
                  <a:pt x="603504" y="275843"/>
                </a:lnTo>
                <a:lnTo>
                  <a:pt x="589787" y="289560"/>
                </a:lnTo>
                <a:close/>
              </a:path>
              <a:path w="619125" h="304800">
                <a:moveTo>
                  <a:pt x="618744" y="27432"/>
                </a:moveTo>
                <a:lnTo>
                  <a:pt x="603504" y="27432"/>
                </a:lnTo>
                <a:lnTo>
                  <a:pt x="589787" y="13716"/>
                </a:lnTo>
                <a:lnTo>
                  <a:pt x="618744" y="13716"/>
                </a:lnTo>
                <a:lnTo>
                  <a:pt x="618744" y="27432"/>
                </a:lnTo>
                <a:close/>
              </a:path>
              <a:path w="619125" h="304800">
                <a:moveTo>
                  <a:pt x="27432" y="289560"/>
                </a:moveTo>
                <a:lnTo>
                  <a:pt x="13716" y="275843"/>
                </a:lnTo>
                <a:lnTo>
                  <a:pt x="27432" y="275843"/>
                </a:lnTo>
                <a:lnTo>
                  <a:pt x="27432" y="289560"/>
                </a:lnTo>
                <a:close/>
              </a:path>
              <a:path w="619125" h="304800">
                <a:moveTo>
                  <a:pt x="589787" y="289560"/>
                </a:moveTo>
                <a:lnTo>
                  <a:pt x="27432" y="289560"/>
                </a:lnTo>
                <a:lnTo>
                  <a:pt x="27432" y="275843"/>
                </a:lnTo>
                <a:lnTo>
                  <a:pt x="589787" y="275843"/>
                </a:lnTo>
                <a:lnTo>
                  <a:pt x="589787" y="289560"/>
                </a:lnTo>
                <a:close/>
              </a:path>
              <a:path w="619125" h="304800">
                <a:moveTo>
                  <a:pt x="618744" y="289560"/>
                </a:moveTo>
                <a:lnTo>
                  <a:pt x="589787" y="289560"/>
                </a:lnTo>
                <a:lnTo>
                  <a:pt x="603504" y="275843"/>
                </a:lnTo>
                <a:lnTo>
                  <a:pt x="618744" y="275843"/>
                </a:lnTo>
                <a:lnTo>
                  <a:pt x="618744" y="289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46518" y="3144013"/>
            <a:ext cx="1876425" cy="2133600"/>
          </a:xfrm>
          <a:custGeom>
            <a:avLst/>
            <a:gdLst/>
            <a:ahLst/>
            <a:cxnLst/>
            <a:rect l="l" t="t" r="r" b="b"/>
            <a:pathLst>
              <a:path w="1876425" h="2133600">
                <a:moveTo>
                  <a:pt x="1876044" y="2133600"/>
                </a:moveTo>
                <a:lnTo>
                  <a:pt x="0" y="2133600"/>
                </a:lnTo>
                <a:lnTo>
                  <a:pt x="0" y="0"/>
                </a:lnTo>
                <a:lnTo>
                  <a:pt x="1876044" y="0"/>
                </a:lnTo>
                <a:lnTo>
                  <a:pt x="1876044" y="13716"/>
                </a:lnTo>
                <a:lnTo>
                  <a:pt x="27432" y="13716"/>
                </a:lnTo>
                <a:lnTo>
                  <a:pt x="13716" y="28956"/>
                </a:lnTo>
                <a:lnTo>
                  <a:pt x="27432" y="28956"/>
                </a:lnTo>
                <a:lnTo>
                  <a:pt x="27432" y="2104644"/>
                </a:lnTo>
                <a:lnTo>
                  <a:pt x="13716" y="2104644"/>
                </a:lnTo>
                <a:lnTo>
                  <a:pt x="27432" y="2119884"/>
                </a:lnTo>
                <a:lnTo>
                  <a:pt x="1876044" y="2119884"/>
                </a:lnTo>
                <a:lnTo>
                  <a:pt x="1876044" y="2133600"/>
                </a:lnTo>
                <a:close/>
              </a:path>
              <a:path w="1876425" h="2133600">
                <a:moveTo>
                  <a:pt x="27432" y="28956"/>
                </a:moveTo>
                <a:lnTo>
                  <a:pt x="13716" y="28956"/>
                </a:lnTo>
                <a:lnTo>
                  <a:pt x="27432" y="13716"/>
                </a:lnTo>
                <a:lnTo>
                  <a:pt x="27432" y="28956"/>
                </a:lnTo>
                <a:close/>
              </a:path>
              <a:path w="1876425" h="2133600">
                <a:moveTo>
                  <a:pt x="1847088" y="28956"/>
                </a:moveTo>
                <a:lnTo>
                  <a:pt x="27432" y="28956"/>
                </a:lnTo>
                <a:lnTo>
                  <a:pt x="27432" y="13716"/>
                </a:lnTo>
                <a:lnTo>
                  <a:pt x="1847088" y="13716"/>
                </a:lnTo>
                <a:lnTo>
                  <a:pt x="1847088" y="28956"/>
                </a:lnTo>
                <a:close/>
              </a:path>
              <a:path w="1876425" h="2133600">
                <a:moveTo>
                  <a:pt x="1847088" y="2119884"/>
                </a:moveTo>
                <a:lnTo>
                  <a:pt x="1847088" y="13716"/>
                </a:lnTo>
                <a:lnTo>
                  <a:pt x="1860804" y="28956"/>
                </a:lnTo>
                <a:lnTo>
                  <a:pt x="1876044" y="28956"/>
                </a:lnTo>
                <a:lnTo>
                  <a:pt x="1876044" y="2104644"/>
                </a:lnTo>
                <a:lnTo>
                  <a:pt x="1860804" y="2104644"/>
                </a:lnTo>
                <a:lnTo>
                  <a:pt x="1847088" y="2119884"/>
                </a:lnTo>
                <a:close/>
              </a:path>
              <a:path w="1876425" h="2133600">
                <a:moveTo>
                  <a:pt x="1876044" y="28956"/>
                </a:moveTo>
                <a:lnTo>
                  <a:pt x="1860804" y="28956"/>
                </a:lnTo>
                <a:lnTo>
                  <a:pt x="1847088" y="13716"/>
                </a:lnTo>
                <a:lnTo>
                  <a:pt x="1876044" y="13716"/>
                </a:lnTo>
                <a:lnTo>
                  <a:pt x="1876044" y="28956"/>
                </a:lnTo>
                <a:close/>
              </a:path>
              <a:path w="1876425" h="2133600">
                <a:moveTo>
                  <a:pt x="27432" y="2119884"/>
                </a:moveTo>
                <a:lnTo>
                  <a:pt x="13716" y="2104644"/>
                </a:lnTo>
                <a:lnTo>
                  <a:pt x="27432" y="2104644"/>
                </a:lnTo>
                <a:lnTo>
                  <a:pt x="27432" y="2119884"/>
                </a:lnTo>
                <a:close/>
              </a:path>
              <a:path w="1876425" h="2133600">
                <a:moveTo>
                  <a:pt x="1847088" y="2119884"/>
                </a:moveTo>
                <a:lnTo>
                  <a:pt x="27432" y="2119884"/>
                </a:lnTo>
                <a:lnTo>
                  <a:pt x="27432" y="2104644"/>
                </a:lnTo>
                <a:lnTo>
                  <a:pt x="1847088" y="2104644"/>
                </a:lnTo>
                <a:lnTo>
                  <a:pt x="1847088" y="2119884"/>
                </a:lnTo>
                <a:close/>
              </a:path>
              <a:path w="1876425" h="2133600">
                <a:moveTo>
                  <a:pt x="1876044" y="2119884"/>
                </a:moveTo>
                <a:lnTo>
                  <a:pt x="1847088" y="2119884"/>
                </a:lnTo>
                <a:lnTo>
                  <a:pt x="1860804" y="2104644"/>
                </a:lnTo>
                <a:lnTo>
                  <a:pt x="1876044" y="2104644"/>
                </a:lnTo>
                <a:lnTo>
                  <a:pt x="1876044" y="2119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07933" y="2891030"/>
            <a:ext cx="589788" cy="277367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3294218" y="2877313"/>
            <a:ext cx="619125" cy="304800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7432" y="13716"/>
                </a:lnTo>
                <a:lnTo>
                  <a:pt x="13716" y="28956"/>
                </a:lnTo>
                <a:lnTo>
                  <a:pt x="27432" y="28956"/>
                </a:lnTo>
                <a:lnTo>
                  <a:pt x="27432" y="275843"/>
                </a:lnTo>
                <a:lnTo>
                  <a:pt x="13716" y="275843"/>
                </a:lnTo>
                <a:lnTo>
                  <a:pt x="27432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7432" y="28956"/>
                </a:moveTo>
                <a:lnTo>
                  <a:pt x="13716" y="28956"/>
                </a:lnTo>
                <a:lnTo>
                  <a:pt x="27432" y="13716"/>
                </a:lnTo>
                <a:lnTo>
                  <a:pt x="27432" y="28956"/>
                </a:lnTo>
                <a:close/>
              </a:path>
              <a:path w="619125" h="304800">
                <a:moveTo>
                  <a:pt x="589787" y="28956"/>
                </a:moveTo>
                <a:lnTo>
                  <a:pt x="27432" y="28956"/>
                </a:lnTo>
                <a:lnTo>
                  <a:pt x="27432" y="13716"/>
                </a:lnTo>
                <a:lnTo>
                  <a:pt x="589787" y="13716"/>
                </a:lnTo>
                <a:lnTo>
                  <a:pt x="589787" y="28956"/>
                </a:lnTo>
                <a:close/>
              </a:path>
              <a:path w="619125" h="304800">
                <a:moveTo>
                  <a:pt x="589787" y="291083"/>
                </a:moveTo>
                <a:lnTo>
                  <a:pt x="589787" y="13716"/>
                </a:lnTo>
                <a:lnTo>
                  <a:pt x="603504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3504" y="275843"/>
                </a:lnTo>
                <a:lnTo>
                  <a:pt x="589787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3504" y="28956"/>
                </a:lnTo>
                <a:lnTo>
                  <a:pt x="589787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7432" y="291083"/>
                </a:moveTo>
                <a:lnTo>
                  <a:pt x="13716" y="275843"/>
                </a:lnTo>
                <a:lnTo>
                  <a:pt x="27432" y="275843"/>
                </a:lnTo>
                <a:lnTo>
                  <a:pt x="27432" y="291083"/>
                </a:lnTo>
                <a:close/>
              </a:path>
              <a:path w="619125" h="304800">
                <a:moveTo>
                  <a:pt x="589787" y="291083"/>
                </a:moveTo>
                <a:lnTo>
                  <a:pt x="27432" y="291083"/>
                </a:lnTo>
                <a:lnTo>
                  <a:pt x="27432" y="275843"/>
                </a:lnTo>
                <a:lnTo>
                  <a:pt x="589787" y="275843"/>
                </a:lnTo>
                <a:lnTo>
                  <a:pt x="589787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89787" y="291083"/>
                </a:lnTo>
                <a:lnTo>
                  <a:pt x="603504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26222" y="5311142"/>
            <a:ext cx="591312" cy="275843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3312505" y="5297426"/>
            <a:ext cx="619125" cy="304800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7432"/>
                </a:lnTo>
                <a:lnTo>
                  <a:pt x="28956" y="27432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89560"/>
                </a:lnTo>
                <a:lnTo>
                  <a:pt x="618744" y="289560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7432"/>
                </a:moveTo>
                <a:lnTo>
                  <a:pt x="13716" y="27432"/>
                </a:lnTo>
                <a:lnTo>
                  <a:pt x="28956" y="13716"/>
                </a:lnTo>
                <a:lnTo>
                  <a:pt x="28956" y="27432"/>
                </a:lnTo>
                <a:close/>
              </a:path>
              <a:path w="619125" h="304800">
                <a:moveTo>
                  <a:pt x="591312" y="27432"/>
                </a:moveTo>
                <a:lnTo>
                  <a:pt x="28956" y="27432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7432"/>
                </a:lnTo>
                <a:close/>
              </a:path>
              <a:path w="619125" h="304800">
                <a:moveTo>
                  <a:pt x="591312" y="289560"/>
                </a:moveTo>
                <a:lnTo>
                  <a:pt x="591312" y="13716"/>
                </a:lnTo>
                <a:lnTo>
                  <a:pt x="605028" y="27432"/>
                </a:lnTo>
                <a:lnTo>
                  <a:pt x="618744" y="27432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89560"/>
                </a:lnTo>
                <a:close/>
              </a:path>
              <a:path w="619125" h="304800">
                <a:moveTo>
                  <a:pt x="618744" y="27432"/>
                </a:moveTo>
                <a:lnTo>
                  <a:pt x="605028" y="27432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7432"/>
                </a:lnTo>
                <a:close/>
              </a:path>
              <a:path w="619125" h="304800">
                <a:moveTo>
                  <a:pt x="28956" y="289560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89560"/>
                </a:lnTo>
                <a:close/>
              </a:path>
              <a:path w="619125" h="304800">
                <a:moveTo>
                  <a:pt x="591312" y="289560"/>
                </a:moveTo>
                <a:lnTo>
                  <a:pt x="28956" y="289560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89560"/>
                </a:lnTo>
                <a:close/>
              </a:path>
              <a:path w="619125" h="304800">
                <a:moveTo>
                  <a:pt x="618744" y="289560"/>
                </a:moveTo>
                <a:lnTo>
                  <a:pt x="591312" y="289560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89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501077" y="2671572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EBD204-E25F-4DF0-938A-E565F0D5E4AE}"/>
              </a:ext>
            </a:extLst>
          </p:cNvPr>
          <p:cNvSpPr txBox="1"/>
          <p:nvPr/>
        </p:nvSpPr>
        <p:spPr>
          <a:xfrm>
            <a:off x="3049841" y="3912031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6/7</a:t>
            </a:r>
          </a:p>
          <a:p>
            <a:r>
              <a:rPr lang="en-CA" dirty="0"/>
              <a:t>Orange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183F09-34F9-4552-8EEF-1BF8E49E2860}"/>
              </a:ext>
            </a:extLst>
          </p:cNvPr>
          <p:cNvSpPr txBox="1"/>
          <p:nvPr/>
        </p:nvSpPr>
        <p:spPr>
          <a:xfrm>
            <a:off x="6622449" y="3915177"/>
            <a:ext cx="1200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6/7 </a:t>
            </a:r>
          </a:p>
          <a:p>
            <a:r>
              <a:rPr lang="en-CA" dirty="0"/>
              <a:t>Cali Blue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1AA1BDA-3C94-468C-8A3D-05B2D4BDA230}"/>
              </a:ext>
            </a:extLst>
          </p:cNvPr>
          <p:cNvSpPr/>
          <p:nvPr/>
        </p:nvSpPr>
        <p:spPr>
          <a:xfrm>
            <a:off x="2089340" y="5913247"/>
            <a:ext cx="5867400" cy="723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/>
              <a:t>Pathway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851520A9-BA97-44C9-AC03-96ACC5A537D5}"/>
              </a:ext>
            </a:extLst>
          </p:cNvPr>
          <p:cNvSpPr txBox="1">
            <a:spLocks/>
          </p:cNvSpPr>
          <p:nvPr/>
        </p:nvSpPr>
        <p:spPr>
          <a:xfrm>
            <a:off x="791981" y="766147"/>
            <a:ext cx="736141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kern="0" spc="-5" dirty="0"/>
              <a:t>Monday</a:t>
            </a:r>
            <a:r>
              <a:rPr lang="en-US" kern="0" spc="20" dirty="0"/>
              <a:t> </a:t>
            </a:r>
            <a:r>
              <a:rPr lang="en-US" kern="0" spc="-10" dirty="0"/>
              <a:t>– Under 6/7 – Roland Michener #1</a:t>
            </a: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4ACCF251-5A35-4D6B-A303-150B80534C2B}"/>
              </a:ext>
            </a:extLst>
          </p:cNvPr>
          <p:cNvSpPr txBox="1"/>
          <p:nvPr/>
        </p:nvSpPr>
        <p:spPr>
          <a:xfrm>
            <a:off x="1363240" y="2353810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grpSp>
        <p:nvGrpSpPr>
          <p:cNvPr id="31" name="object 3">
            <a:extLst>
              <a:ext uri="{FF2B5EF4-FFF2-40B4-BE49-F238E27FC236}">
                <a16:creationId xmlns:a16="http://schemas.microsoft.com/office/drawing/2014/main" id="{4715C135-C507-463A-AF8F-357ADE09D160}"/>
              </a:ext>
            </a:extLst>
          </p:cNvPr>
          <p:cNvGrpSpPr/>
          <p:nvPr/>
        </p:nvGrpSpPr>
        <p:grpSpPr>
          <a:xfrm>
            <a:off x="1054545" y="2313201"/>
            <a:ext cx="7949310" cy="3145998"/>
            <a:chOff x="851916" y="2424683"/>
            <a:chExt cx="7949310" cy="2984500"/>
          </a:xfrm>
        </p:grpSpPr>
        <p:sp>
          <p:nvSpPr>
            <p:cNvPr id="32" name="object 4">
              <a:extLst>
                <a:ext uri="{FF2B5EF4-FFF2-40B4-BE49-F238E27FC236}">
                  <a16:creationId xmlns:a16="http://schemas.microsoft.com/office/drawing/2014/main" id="{76F800E7-84DC-447D-9EFE-649E27DCA0E7}"/>
                </a:ext>
              </a:extLst>
            </p:cNvPr>
            <p:cNvSpPr/>
            <p:nvPr/>
          </p:nvSpPr>
          <p:spPr>
            <a:xfrm>
              <a:off x="1298448" y="2429255"/>
              <a:ext cx="7044055" cy="2974975"/>
            </a:xfrm>
            <a:custGeom>
              <a:avLst/>
              <a:gdLst/>
              <a:ahLst/>
              <a:cxnLst/>
              <a:rect l="l" t="t" r="r" b="b"/>
              <a:pathLst>
                <a:path w="7044055" h="2974975">
                  <a:moveTo>
                    <a:pt x="7043928" y="2974847"/>
                  </a:moveTo>
                  <a:lnTo>
                    <a:pt x="0" y="2974847"/>
                  </a:lnTo>
                  <a:lnTo>
                    <a:pt x="0" y="0"/>
                  </a:lnTo>
                  <a:lnTo>
                    <a:pt x="7043928" y="0"/>
                  </a:lnTo>
                  <a:lnTo>
                    <a:pt x="7043928" y="2974847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3" name="object 5">
              <a:extLst>
                <a:ext uri="{FF2B5EF4-FFF2-40B4-BE49-F238E27FC236}">
                  <a16:creationId xmlns:a16="http://schemas.microsoft.com/office/drawing/2014/main" id="{0BF6CE59-D5C4-4C69-9D70-D62E51F252E0}"/>
                </a:ext>
              </a:extLst>
            </p:cNvPr>
            <p:cNvSpPr/>
            <p:nvPr/>
          </p:nvSpPr>
          <p:spPr>
            <a:xfrm>
              <a:off x="1292351" y="2424683"/>
              <a:ext cx="7056120" cy="2984500"/>
            </a:xfrm>
            <a:custGeom>
              <a:avLst/>
              <a:gdLst/>
              <a:ahLst/>
              <a:cxnLst/>
              <a:rect l="l" t="t" r="r" b="b"/>
              <a:pathLst>
                <a:path w="7056120" h="2984500">
                  <a:moveTo>
                    <a:pt x="7056120" y="2983992"/>
                  </a:moveTo>
                  <a:lnTo>
                    <a:pt x="0" y="2983992"/>
                  </a:lnTo>
                  <a:lnTo>
                    <a:pt x="0" y="0"/>
                  </a:lnTo>
                  <a:lnTo>
                    <a:pt x="7056120" y="0"/>
                  </a:lnTo>
                  <a:lnTo>
                    <a:pt x="7056120" y="4572"/>
                  </a:lnTo>
                  <a:lnTo>
                    <a:pt x="10668" y="4572"/>
                  </a:lnTo>
                  <a:lnTo>
                    <a:pt x="6096" y="9144"/>
                  </a:lnTo>
                  <a:lnTo>
                    <a:pt x="10668" y="9144"/>
                  </a:lnTo>
                  <a:lnTo>
                    <a:pt x="10668" y="2974848"/>
                  </a:lnTo>
                  <a:lnTo>
                    <a:pt x="6096" y="2974848"/>
                  </a:lnTo>
                  <a:lnTo>
                    <a:pt x="10668" y="2979419"/>
                  </a:lnTo>
                  <a:lnTo>
                    <a:pt x="7056120" y="2979419"/>
                  </a:lnTo>
                  <a:lnTo>
                    <a:pt x="7056120" y="2983992"/>
                  </a:lnTo>
                  <a:close/>
                </a:path>
                <a:path w="7056120" h="2984500">
                  <a:moveTo>
                    <a:pt x="10668" y="9144"/>
                  </a:moveTo>
                  <a:lnTo>
                    <a:pt x="6096" y="9144"/>
                  </a:lnTo>
                  <a:lnTo>
                    <a:pt x="10668" y="4572"/>
                  </a:lnTo>
                  <a:lnTo>
                    <a:pt x="10668" y="9144"/>
                  </a:lnTo>
                  <a:close/>
                </a:path>
                <a:path w="7056120" h="2984500">
                  <a:moveTo>
                    <a:pt x="7045452" y="9144"/>
                  </a:moveTo>
                  <a:lnTo>
                    <a:pt x="10668" y="9144"/>
                  </a:lnTo>
                  <a:lnTo>
                    <a:pt x="10668" y="4572"/>
                  </a:lnTo>
                  <a:lnTo>
                    <a:pt x="7045452" y="4572"/>
                  </a:lnTo>
                  <a:lnTo>
                    <a:pt x="7045452" y="9144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7045452" y="4572"/>
                  </a:lnTo>
                  <a:lnTo>
                    <a:pt x="7050023" y="9144"/>
                  </a:lnTo>
                  <a:lnTo>
                    <a:pt x="7056120" y="9144"/>
                  </a:lnTo>
                  <a:lnTo>
                    <a:pt x="7056120" y="2974848"/>
                  </a:lnTo>
                  <a:lnTo>
                    <a:pt x="7050023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9144"/>
                  </a:moveTo>
                  <a:lnTo>
                    <a:pt x="7050023" y="9144"/>
                  </a:lnTo>
                  <a:lnTo>
                    <a:pt x="7045452" y="4572"/>
                  </a:lnTo>
                  <a:lnTo>
                    <a:pt x="7056120" y="4572"/>
                  </a:lnTo>
                  <a:lnTo>
                    <a:pt x="7056120" y="9144"/>
                  </a:lnTo>
                  <a:close/>
                </a:path>
                <a:path w="7056120" h="2984500">
                  <a:moveTo>
                    <a:pt x="10668" y="2979419"/>
                  </a:moveTo>
                  <a:lnTo>
                    <a:pt x="6096" y="2974848"/>
                  </a:lnTo>
                  <a:lnTo>
                    <a:pt x="10668" y="2974848"/>
                  </a:lnTo>
                  <a:lnTo>
                    <a:pt x="10668" y="2979419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10668" y="2979419"/>
                  </a:lnTo>
                  <a:lnTo>
                    <a:pt x="10668" y="2974848"/>
                  </a:lnTo>
                  <a:lnTo>
                    <a:pt x="7045452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2979419"/>
                  </a:moveTo>
                  <a:lnTo>
                    <a:pt x="7045452" y="2979419"/>
                  </a:lnTo>
                  <a:lnTo>
                    <a:pt x="7050023" y="2974848"/>
                  </a:lnTo>
                  <a:lnTo>
                    <a:pt x="7056120" y="2974848"/>
                  </a:lnTo>
                  <a:lnTo>
                    <a:pt x="7056120" y="29794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6">
              <a:extLst>
                <a:ext uri="{FF2B5EF4-FFF2-40B4-BE49-F238E27FC236}">
                  <a16:creationId xmlns:a16="http://schemas.microsoft.com/office/drawing/2014/main" id="{94E11A53-CF68-43C5-AF7C-2F1A91BDF4E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5631" y="3576827"/>
              <a:ext cx="432816" cy="792480"/>
            </a:xfrm>
            <a:prstGeom prst="rect">
              <a:avLst/>
            </a:prstGeom>
          </p:spPr>
        </p:pic>
        <p:sp>
          <p:nvSpPr>
            <p:cNvPr id="35" name="object 7">
              <a:extLst>
                <a:ext uri="{FF2B5EF4-FFF2-40B4-BE49-F238E27FC236}">
                  <a16:creationId xmlns:a16="http://schemas.microsoft.com/office/drawing/2014/main" id="{CDA8531B-E280-4E0B-A10D-E5997AA11C7A}"/>
                </a:ext>
              </a:extLst>
            </p:cNvPr>
            <p:cNvSpPr/>
            <p:nvPr/>
          </p:nvSpPr>
          <p:spPr>
            <a:xfrm>
              <a:off x="851916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3716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129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1292" y="13716"/>
                  </a:lnTo>
                  <a:lnTo>
                    <a:pt x="431292" y="2895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431292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1292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3716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129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1292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8">
              <a:extLst>
                <a:ext uri="{FF2B5EF4-FFF2-40B4-BE49-F238E27FC236}">
                  <a16:creationId xmlns:a16="http://schemas.microsoft.com/office/drawing/2014/main" id="{B943FD3F-3977-45E9-8FBC-C084643F5A0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56092" y="3576827"/>
              <a:ext cx="431291" cy="792480"/>
            </a:xfrm>
            <a:prstGeom prst="rect">
              <a:avLst/>
            </a:prstGeom>
          </p:spPr>
        </p:pic>
        <p:sp>
          <p:nvSpPr>
            <p:cNvPr id="37" name="object 9">
              <a:extLst>
                <a:ext uri="{FF2B5EF4-FFF2-40B4-BE49-F238E27FC236}">
                  <a16:creationId xmlns:a16="http://schemas.microsoft.com/office/drawing/2014/main" id="{92C4ECC7-ED8F-49B5-8BC8-60BFF35FFC1A}"/>
                </a:ext>
              </a:extLst>
            </p:cNvPr>
            <p:cNvSpPr/>
            <p:nvPr/>
          </p:nvSpPr>
          <p:spPr>
            <a:xfrm>
              <a:off x="8340851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5240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5240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5240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2816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2816" y="13716"/>
                  </a:lnTo>
                  <a:lnTo>
                    <a:pt x="432816" y="2895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432816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2816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5240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2816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2816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10">
              <a:extLst>
                <a:ext uri="{FF2B5EF4-FFF2-40B4-BE49-F238E27FC236}">
                  <a16:creationId xmlns:a16="http://schemas.microsoft.com/office/drawing/2014/main" id="{9CC2B038-FFCC-498A-9103-02E7D4795FB7}"/>
                </a:ext>
              </a:extLst>
            </p:cNvPr>
            <p:cNvSpPr/>
            <p:nvPr/>
          </p:nvSpPr>
          <p:spPr>
            <a:xfrm>
              <a:off x="5359971" y="2881883"/>
              <a:ext cx="2560637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39" name="object 11">
              <a:extLst>
                <a:ext uri="{FF2B5EF4-FFF2-40B4-BE49-F238E27FC236}">
                  <a16:creationId xmlns:a16="http://schemas.microsoft.com/office/drawing/2014/main" id="{2CD807DD-F44D-486E-B8BF-B0774DC4E34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8606" y="2628900"/>
              <a:ext cx="591312" cy="277367"/>
            </a:xfrm>
            <a:prstGeom prst="rect">
              <a:avLst/>
            </a:prstGeom>
          </p:spPr>
        </p:pic>
        <p:sp>
          <p:nvSpPr>
            <p:cNvPr id="40" name="object 12">
              <a:extLst>
                <a:ext uri="{FF2B5EF4-FFF2-40B4-BE49-F238E27FC236}">
                  <a16:creationId xmlns:a16="http://schemas.microsoft.com/office/drawing/2014/main" id="{250E1EAC-3684-415D-9252-A14E0FF0E17B}"/>
                </a:ext>
              </a:extLst>
            </p:cNvPr>
            <p:cNvSpPr/>
            <p:nvPr/>
          </p:nvSpPr>
          <p:spPr>
            <a:xfrm>
              <a:off x="6374699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13">
              <a:extLst>
                <a:ext uri="{FF2B5EF4-FFF2-40B4-BE49-F238E27FC236}">
                  <a16:creationId xmlns:a16="http://schemas.microsoft.com/office/drawing/2014/main" id="{A9484A66-4D61-43BA-8E82-2C5F14354AD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58993" y="5049012"/>
              <a:ext cx="589787" cy="275843"/>
            </a:xfrm>
            <a:prstGeom prst="rect">
              <a:avLst/>
            </a:prstGeom>
          </p:spPr>
        </p:pic>
        <p:sp>
          <p:nvSpPr>
            <p:cNvPr id="42" name="object 14">
              <a:extLst>
                <a:ext uri="{FF2B5EF4-FFF2-40B4-BE49-F238E27FC236}">
                  <a16:creationId xmlns:a16="http://schemas.microsoft.com/office/drawing/2014/main" id="{A6C00926-CE17-45FC-878A-C418F48532DA}"/>
                </a:ext>
              </a:extLst>
            </p:cNvPr>
            <p:cNvSpPr/>
            <p:nvPr/>
          </p:nvSpPr>
          <p:spPr>
            <a:xfrm>
              <a:off x="6344323" y="5020055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7432" y="13716"/>
                  </a:lnTo>
                  <a:lnTo>
                    <a:pt x="13716" y="27432"/>
                  </a:lnTo>
                  <a:lnTo>
                    <a:pt x="27432" y="27432"/>
                  </a:lnTo>
                  <a:lnTo>
                    <a:pt x="27432" y="275843"/>
                  </a:lnTo>
                  <a:lnTo>
                    <a:pt x="13716" y="275843"/>
                  </a:lnTo>
                  <a:lnTo>
                    <a:pt x="27432" y="289560"/>
                  </a:lnTo>
                  <a:lnTo>
                    <a:pt x="618744" y="289560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7432" y="27432"/>
                  </a:moveTo>
                  <a:lnTo>
                    <a:pt x="13716" y="27432"/>
                  </a:lnTo>
                  <a:lnTo>
                    <a:pt x="27432" y="13716"/>
                  </a:lnTo>
                  <a:lnTo>
                    <a:pt x="27432" y="27432"/>
                  </a:lnTo>
                  <a:close/>
                </a:path>
                <a:path w="619125" h="304800">
                  <a:moveTo>
                    <a:pt x="589787" y="27432"/>
                  </a:moveTo>
                  <a:lnTo>
                    <a:pt x="27432" y="27432"/>
                  </a:lnTo>
                  <a:lnTo>
                    <a:pt x="27432" y="13716"/>
                  </a:lnTo>
                  <a:lnTo>
                    <a:pt x="589787" y="13716"/>
                  </a:lnTo>
                  <a:lnTo>
                    <a:pt x="589787" y="27432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589787" y="13716"/>
                  </a:lnTo>
                  <a:lnTo>
                    <a:pt x="603504" y="27432"/>
                  </a:lnTo>
                  <a:lnTo>
                    <a:pt x="618744" y="27432"/>
                  </a:lnTo>
                  <a:lnTo>
                    <a:pt x="618744" y="275843"/>
                  </a:lnTo>
                  <a:lnTo>
                    <a:pt x="603504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7432"/>
                  </a:moveTo>
                  <a:lnTo>
                    <a:pt x="603504" y="27432"/>
                  </a:lnTo>
                  <a:lnTo>
                    <a:pt x="589787" y="13716"/>
                  </a:lnTo>
                  <a:lnTo>
                    <a:pt x="618744" y="13716"/>
                  </a:lnTo>
                  <a:lnTo>
                    <a:pt x="618744" y="27432"/>
                  </a:lnTo>
                  <a:close/>
                </a:path>
                <a:path w="619125" h="304800">
                  <a:moveTo>
                    <a:pt x="27432" y="289560"/>
                  </a:moveTo>
                  <a:lnTo>
                    <a:pt x="13716" y="275843"/>
                  </a:lnTo>
                  <a:lnTo>
                    <a:pt x="27432" y="275843"/>
                  </a:lnTo>
                  <a:lnTo>
                    <a:pt x="27432" y="289560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27432" y="289560"/>
                  </a:lnTo>
                  <a:lnTo>
                    <a:pt x="27432" y="275843"/>
                  </a:lnTo>
                  <a:lnTo>
                    <a:pt x="589787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89560"/>
                  </a:moveTo>
                  <a:lnTo>
                    <a:pt x="589787" y="289560"/>
                  </a:lnTo>
                  <a:lnTo>
                    <a:pt x="603504" y="275843"/>
                  </a:lnTo>
                  <a:lnTo>
                    <a:pt x="618744" y="275843"/>
                  </a:lnTo>
                  <a:lnTo>
                    <a:pt x="618744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20">
              <a:extLst>
                <a:ext uri="{FF2B5EF4-FFF2-40B4-BE49-F238E27FC236}">
                  <a16:creationId xmlns:a16="http://schemas.microsoft.com/office/drawing/2014/main" id="{4998AB9E-5EDB-4060-8A43-825DEA89F7B8}"/>
                </a:ext>
              </a:extLst>
            </p:cNvPr>
            <p:cNvSpPr/>
            <p:nvPr/>
          </p:nvSpPr>
          <p:spPr>
            <a:xfrm>
              <a:off x="1815083" y="2881883"/>
              <a:ext cx="2478089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21">
              <a:extLst>
                <a:ext uri="{FF2B5EF4-FFF2-40B4-BE49-F238E27FC236}">
                  <a16:creationId xmlns:a16="http://schemas.microsoft.com/office/drawing/2014/main" id="{3F5A9DAD-6472-4D82-8885-30CC0FA5D9F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28341" y="2628900"/>
              <a:ext cx="591311" cy="277367"/>
            </a:xfrm>
            <a:prstGeom prst="rect">
              <a:avLst/>
            </a:prstGeom>
          </p:spPr>
        </p:pic>
        <p:sp>
          <p:nvSpPr>
            <p:cNvPr id="45" name="object 22">
              <a:extLst>
                <a:ext uri="{FF2B5EF4-FFF2-40B4-BE49-F238E27FC236}">
                  <a16:creationId xmlns:a16="http://schemas.microsoft.com/office/drawing/2014/main" id="{8CC1DE5A-AA03-4917-BFD6-069ECEFDF918}"/>
                </a:ext>
              </a:extLst>
            </p:cNvPr>
            <p:cNvSpPr/>
            <p:nvPr/>
          </p:nvSpPr>
          <p:spPr>
            <a:xfrm>
              <a:off x="2710674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6" name="object 23">
              <a:extLst>
                <a:ext uri="{FF2B5EF4-FFF2-40B4-BE49-F238E27FC236}">
                  <a16:creationId xmlns:a16="http://schemas.microsoft.com/office/drawing/2014/main" id="{8AFE9156-821C-4582-9178-B50A8655C5A7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10674" y="5066913"/>
              <a:ext cx="589788" cy="275843"/>
            </a:xfrm>
            <a:prstGeom prst="rect">
              <a:avLst/>
            </a:prstGeom>
          </p:spPr>
        </p:pic>
      </p:grpSp>
      <p:sp>
        <p:nvSpPr>
          <p:cNvPr id="47" name="object 26">
            <a:extLst>
              <a:ext uri="{FF2B5EF4-FFF2-40B4-BE49-F238E27FC236}">
                <a16:creationId xmlns:a16="http://schemas.microsoft.com/office/drawing/2014/main" id="{25CDAF37-ED7A-426B-A5B6-E4E888C0CC0B}"/>
              </a:ext>
            </a:extLst>
          </p:cNvPr>
          <p:cNvSpPr txBox="1"/>
          <p:nvPr/>
        </p:nvSpPr>
        <p:spPr>
          <a:xfrm>
            <a:off x="1437132" y="2315341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F2C049E-6DF9-4F20-980C-FB48C5E5DEC1}"/>
              </a:ext>
            </a:extLst>
          </p:cNvPr>
          <p:cNvSpPr txBox="1"/>
          <p:nvPr/>
        </p:nvSpPr>
        <p:spPr>
          <a:xfrm>
            <a:off x="2679373" y="3057355"/>
            <a:ext cx="117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6/7</a:t>
            </a:r>
          </a:p>
          <a:p>
            <a:r>
              <a:rPr lang="en-CA" dirty="0"/>
              <a:t>Kiwi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6CC9900-DDCC-4491-8A33-A3AF9270123B}"/>
              </a:ext>
            </a:extLst>
          </p:cNvPr>
          <p:cNvSpPr txBox="1"/>
          <p:nvPr/>
        </p:nvSpPr>
        <p:spPr>
          <a:xfrm>
            <a:off x="2679373" y="4151725"/>
            <a:ext cx="1504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6/7 Forest Green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807D647-5DC3-4D7C-ADDB-57E3675A5BD6}"/>
              </a:ext>
            </a:extLst>
          </p:cNvPr>
          <p:cNvSpPr txBox="1"/>
          <p:nvPr/>
        </p:nvSpPr>
        <p:spPr>
          <a:xfrm>
            <a:off x="6320476" y="4226659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6/7</a:t>
            </a:r>
          </a:p>
          <a:p>
            <a:r>
              <a:rPr lang="en-CA" dirty="0"/>
              <a:t>Jade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CDF2CB9-2F37-406F-B498-F58540C38C01}"/>
              </a:ext>
            </a:extLst>
          </p:cNvPr>
          <p:cNvSpPr txBox="1"/>
          <p:nvPr/>
        </p:nvSpPr>
        <p:spPr>
          <a:xfrm>
            <a:off x="6385875" y="3043798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6/7</a:t>
            </a:r>
          </a:p>
          <a:p>
            <a:r>
              <a:rPr lang="en-CA" dirty="0"/>
              <a:t>Red</a:t>
            </a:r>
          </a:p>
        </p:txBody>
      </p:sp>
      <p:sp>
        <p:nvSpPr>
          <p:cNvPr id="52" name="object 22">
            <a:extLst>
              <a:ext uri="{FF2B5EF4-FFF2-40B4-BE49-F238E27FC236}">
                <a16:creationId xmlns:a16="http://schemas.microsoft.com/office/drawing/2014/main" id="{AC020636-7020-4247-969D-A2AF7A6407F9}"/>
              </a:ext>
            </a:extLst>
          </p:cNvPr>
          <p:cNvSpPr/>
          <p:nvPr/>
        </p:nvSpPr>
        <p:spPr>
          <a:xfrm>
            <a:off x="2913303" y="5089973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A596638-3DF3-4E13-A0A4-FB2076FC6CE3}"/>
              </a:ext>
            </a:extLst>
          </p:cNvPr>
          <p:cNvCxnSpPr/>
          <p:nvPr/>
        </p:nvCxnSpPr>
        <p:spPr>
          <a:xfrm>
            <a:off x="2057400" y="3873238"/>
            <a:ext cx="243840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0B11D06-5064-4FAA-8E3A-0C2613914120}"/>
              </a:ext>
            </a:extLst>
          </p:cNvPr>
          <p:cNvCxnSpPr>
            <a:cxnSpLocks/>
          </p:cNvCxnSpPr>
          <p:nvPr/>
        </p:nvCxnSpPr>
        <p:spPr>
          <a:xfrm>
            <a:off x="5562600" y="3873238"/>
            <a:ext cx="256063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D2C87A62-5246-46DA-B23E-FA411FC68001}"/>
              </a:ext>
            </a:extLst>
          </p:cNvPr>
          <p:cNvSpPr/>
          <p:nvPr/>
        </p:nvSpPr>
        <p:spPr>
          <a:xfrm>
            <a:off x="2095500" y="5714261"/>
            <a:ext cx="5867400" cy="723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 err="1"/>
              <a:t>Teron</a:t>
            </a:r>
            <a:r>
              <a:rPr lang="en-CA" sz="2800" b="1" dirty="0"/>
              <a:t> Rd</a:t>
            </a:r>
          </a:p>
        </p:txBody>
      </p:sp>
    </p:spTree>
    <p:extLst>
      <p:ext uri="{BB962C8B-B14F-4D97-AF65-F5344CB8AC3E}">
        <p14:creationId xmlns:p14="http://schemas.microsoft.com/office/powerpoint/2010/main" val="345129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6904764-E45C-4D2C-8ED9-3C1A2FEC04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1981" y="766147"/>
            <a:ext cx="682801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Monday</a:t>
            </a:r>
            <a:r>
              <a:rPr spc="20" dirty="0"/>
              <a:t> </a:t>
            </a:r>
            <a:r>
              <a:rPr lang="en-CA" spc="-10" dirty="0"/>
              <a:t>– Under 6/7 – </a:t>
            </a:r>
            <a:r>
              <a:rPr lang="en-CA" spc="-10" dirty="0" err="1"/>
              <a:t>Insmill</a:t>
            </a:r>
            <a:r>
              <a:rPr lang="en-CA" spc="-10" dirty="0"/>
              <a:t> Park</a:t>
            </a:r>
            <a:endParaRPr spc="-10" dirty="0"/>
          </a:p>
        </p:txBody>
      </p:sp>
      <p:sp>
        <p:nvSpPr>
          <p:cNvPr id="31" name="object 26">
            <a:extLst>
              <a:ext uri="{FF2B5EF4-FFF2-40B4-BE49-F238E27FC236}">
                <a16:creationId xmlns:a16="http://schemas.microsoft.com/office/drawing/2014/main" id="{BD401F74-6DE8-43E3-A82B-2B663DE76CCC}"/>
              </a:ext>
            </a:extLst>
          </p:cNvPr>
          <p:cNvSpPr txBox="1"/>
          <p:nvPr/>
        </p:nvSpPr>
        <p:spPr>
          <a:xfrm>
            <a:off x="1369400" y="3164809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33" name="object 4">
            <a:extLst>
              <a:ext uri="{FF2B5EF4-FFF2-40B4-BE49-F238E27FC236}">
                <a16:creationId xmlns:a16="http://schemas.microsoft.com/office/drawing/2014/main" id="{DEDCBAED-CDC6-482D-A565-6EA4985A8A5C}"/>
              </a:ext>
            </a:extLst>
          </p:cNvPr>
          <p:cNvSpPr/>
          <p:nvPr/>
        </p:nvSpPr>
        <p:spPr>
          <a:xfrm>
            <a:off x="1507172" y="3111363"/>
            <a:ext cx="7044055" cy="3135958"/>
          </a:xfrm>
          <a:custGeom>
            <a:avLst/>
            <a:gdLst/>
            <a:ahLst/>
            <a:cxnLst/>
            <a:rect l="l" t="t" r="r" b="b"/>
            <a:pathLst>
              <a:path w="7044055" h="2974975">
                <a:moveTo>
                  <a:pt x="7043928" y="2974847"/>
                </a:moveTo>
                <a:lnTo>
                  <a:pt x="0" y="2974847"/>
                </a:lnTo>
                <a:lnTo>
                  <a:pt x="0" y="0"/>
                </a:lnTo>
                <a:lnTo>
                  <a:pt x="7043928" y="0"/>
                </a:lnTo>
                <a:lnTo>
                  <a:pt x="7043928" y="2974847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5">
            <a:extLst>
              <a:ext uri="{FF2B5EF4-FFF2-40B4-BE49-F238E27FC236}">
                <a16:creationId xmlns:a16="http://schemas.microsoft.com/office/drawing/2014/main" id="{30E39F11-9DD9-4FC6-BB5D-AEA14E28724B}"/>
              </a:ext>
            </a:extLst>
          </p:cNvPr>
          <p:cNvSpPr/>
          <p:nvPr/>
        </p:nvSpPr>
        <p:spPr>
          <a:xfrm>
            <a:off x="1501140" y="3124200"/>
            <a:ext cx="7056120" cy="3145998"/>
          </a:xfrm>
          <a:custGeom>
            <a:avLst/>
            <a:gdLst/>
            <a:ahLst/>
            <a:cxnLst/>
            <a:rect l="l" t="t" r="r" b="b"/>
            <a:pathLst>
              <a:path w="7056120" h="2984500">
                <a:moveTo>
                  <a:pt x="7056120" y="2983992"/>
                </a:moveTo>
                <a:lnTo>
                  <a:pt x="0" y="2983992"/>
                </a:lnTo>
                <a:lnTo>
                  <a:pt x="0" y="0"/>
                </a:lnTo>
                <a:lnTo>
                  <a:pt x="7056120" y="0"/>
                </a:lnTo>
                <a:lnTo>
                  <a:pt x="7056120" y="4572"/>
                </a:lnTo>
                <a:lnTo>
                  <a:pt x="10668" y="4572"/>
                </a:lnTo>
                <a:lnTo>
                  <a:pt x="6096" y="9144"/>
                </a:lnTo>
                <a:lnTo>
                  <a:pt x="10668" y="9144"/>
                </a:lnTo>
                <a:lnTo>
                  <a:pt x="10668" y="2974848"/>
                </a:lnTo>
                <a:lnTo>
                  <a:pt x="6096" y="2974848"/>
                </a:lnTo>
                <a:lnTo>
                  <a:pt x="10668" y="2979419"/>
                </a:lnTo>
                <a:lnTo>
                  <a:pt x="7056120" y="2979419"/>
                </a:lnTo>
                <a:lnTo>
                  <a:pt x="7056120" y="2983992"/>
                </a:lnTo>
                <a:close/>
              </a:path>
              <a:path w="7056120" h="2984500">
                <a:moveTo>
                  <a:pt x="10668" y="9144"/>
                </a:moveTo>
                <a:lnTo>
                  <a:pt x="6096" y="9144"/>
                </a:lnTo>
                <a:lnTo>
                  <a:pt x="10668" y="4572"/>
                </a:lnTo>
                <a:lnTo>
                  <a:pt x="10668" y="9144"/>
                </a:lnTo>
                <a:close/>
              </a:path>
              <a:path w="7056120" h="2984500">
                <a:moveTo>
                  <a:pt x="7045452" y="9144"/>
                </a:moveTo>
                <a:lnTo>
                  <a:pt x="10668" y="9144"/>
                </a:lnTo>
                <a:lnTo>
                  <a:pt x="10668" y="4572"/>
                </a:lnTo>
                <a:lnTo>
                  <a:pt x="7045452" y="4572"/>
                </a:lnTo>
                <a:lnTo>
                  <a:pt x="7045452" y="9144"/>
                </a:lnTo>
                <a:close/>
              </a:path>
              <a:path w="7056120" h="2984500">
                <a:moveTo>
                  <a:pt x="7045452" y="2979419"/>
                </a:moveTo>
                <a:lnTo>
                  <a:pt x="7045452" y="4572"/>
                </a:lnTo>
                <a:lnTo>
                  <a:pt x="7050023" y="9144"/>
                </a:lnTo>
                <a:lnTo>
                  <a:pt x="7056120" y="9144"/>
                </a:lnTo>
                <a:lnTo>
                  <a:pt x="7056120" y="2974848"/>
                </a:lnTo>
                <a:lnTo>
                  <a:pt x="7050023" y="2974848"/>
                </a:lnTo>
                <a:lnTo>
                  <a:pt x="7045452" y="2979419"/>
                </a:lnTo>
                <a:close/>
              </a:path>
              <a:path w="7056120" h="2984500">
                <a:moveTo>
                  <a:pt x="7056120" y="9144"/>
                </a:moveTo>
                <a:lnTo>
                  <a:pt x="7050023" y="9144"/>
                </a:lnTo>
                <a:lnTo>
                  <a:pt x="7045452" y="4572"/>
                </a:lnTo>
                <a:lnTo>
                  <a:pt x="7056120" y="4572"/>
                </a:lnTo>
                <a:lnTo>
                  <a:pt x="7056120" y="9144"/>
                </a:lnTo>
                <a:close/>
              </a:path>
              <a:path w="7056120" h="2984500">
                <a:moveTo>
                  <a:pt x="10668" y="2979419"/>
                </a:moveTo>
                <a:lnTo>
                  <a:pt x="6096" y="2974848"/>
                </a:lnTo>
                <a:lnTo>
                  <a:pt x="10668" y="2974848"/>
                </a:lnTo>
                <a:lnTo>
                  <a:pt x="10668" y="2979419"/>
                </a:lnTo>
                <a:close/>
              </a:path>
              <a:path w="7056120" h="2984500">
                <a:moveTo>
                  <a:pt x="7045452" y="2979419"/>
                </a:moveTo>
                <a:lnTo>
                  <a:pt x="10668" y="2979419"/>
                </a:lnTo>
                <a:lnTo>
                  <a:pt x="10668" y="2974848"/>
                </a:lnTo>
                <a:lnTo>
                  <a:pt x="7045452" y="2974848"/>
                </a:lnTo>
                <a:lnTo>
                  <a:pt x="7045452" y="2979419"/>
                </a:lnTo>
                <a:close/>
              </a:path>
              <a:path w="7056120" h="2984500">
                <a:moveTo>
                  <a:pt x="7056120" y="2979419"/>
                </a:moveTo>
                <a:lnTo>
                  <a:pt x="7045452" y="2979419"/>
                </a:lnTo>
                <a:lnTo>
                  <a:pt x="7050023" y="2974848"/>
                </a:lnTo>
                <a:lnTo>
                  <a:pt x="7056120" y="2974848"/>
                </a:lnTo>
                <a:lnTo>
                  <a:pt x="7056120" y="29794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object 6">
            <a:extLst>
              <a:ext uri="{FF2B5EF4-FFF2-40B4-BE49-F238E27FC236}">
                <a16:creationId xmlns:a16="http://schemas.microsoft.com/office/drawing/2014/main" id="{F75D1D44-E25D-44F0-98DD-9EEBC181592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4420" y="4338689"/>
            <a:ext cx="432816" cy="835363"/>
          </a:xfrm>
          <a:prstGeom prst="rect">
            <a:avLst/>
          </a:prstGeom>
        </p:spPr>
      </p:pic>
      <p:sp>
        <p:nvSpPr>
          <p:cNvPr id="36" name="object 7">
            <a:extLst>
              <a:ext uri="{FF2B5EF4-FFF2-40B4-BE49-F238E27FC236}">
                <a16:creationId xmlns:a16="http://schemas.microsoft.com/office/drawing/2014/main" id="{C5B02B93-5B77-4089-BA61-124C2F68195C}"/>
              </a:ext>
            </a:extLst>
          </p:cNvPr>
          <p:cNvSpPr/>
          <p:nvPr/>
        </p:nvSpPr>
        <p:spPr>
          <a:xfrm>
            <a:off x="1060705" y="4324231"/>
            <a:ext cx="460375" cy="866153"/>
          </a:xfrm>
          <a:custGeom>
            <a:avLst/>
            <a:gdLst/>
            <a:ahLst/>
            <a:cxnLst/>
            <a:rect l="l" t="t" r="r" b="b"/>
            <a:pathLst>
              <a:path w="460375" h="821689">
                <a:moveTo>
                  <a:pt x="460248" y="821436"/>
                </a:moveTo>
                <a:lnTo>
                  <a:pt x="0" y="821436"/>
                </a:lnTo>
                <a:lnTo>
                  <a:pt x="0" y="0"/>
                </a:lnTo>
                <a:lnTo>
                  <a:pt x="460248" y="0"/>
                </a:lnTo>
                <a:lnTo>
                  <a:pt x="460248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792479"/>
                </a:lnTo>
                <a:lnTo>
                  <a:pt x="13716" y="792479"/>
                </a:lnTo>
                <a:lnTo>
                  <a:pt x="28956" y="806196"/>
                </a:lnTo>
                <a:lnTo>
                  <a:pt x="460248" y="806196"/>
                </a:lnTo>
                <a:lnTo>
                  <a:pt x="460248" y="821436"/>
                </a:lnTo>
                <a:close/>
              </a:path>
              <a:path w="460375" h="821689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460375" h="821689">
                <a:moveTo>
                  <a:pt x="43129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431292" y="13716"/>
                </a:lnTo>
                <a:lnTo>
                  <a:pt x="431292" y="28956"/>
                </a:lnTo>
                <a:close/>
              </a:path>
              <a:path w="460375" h="821689">
                <a:moveTo>
                  <a:pt x="431292" y="806196"/>
                </a:moveTo>
                <a:lnTo>
                  <a:pt x="431292" y="13716"/>
                </a:lnTo>
                <a:lnTo>
                  <a:pt x="446532" y="28956"/>
                </a:lnTo>
                <a:lnTo>
                  <a:pt x="460248" y="28956"/>
                </a:lnTo>
                <a:lnTo>
                  <a:pt x="460248" y="792479"/>
                </a:lnTo>
                <a:lnTo>
                  <a:pt x="446532" y="792479"/>
                </a:lnTo>
                <a:lnTo>
                  <a:pt x="431292" y="806196"/>
                </a:lnTo>
                <a:close/>
              </a:path>
              <a:path w="460375" h="821689">
                <a:moveTo>
                  <a:pt x="460248" y="28956"/>
                </a:moveTo>
                <a:lnTo>
                  <a:pt x="446532" y="28956"/>
                </a:lnTo>
                <a:lnTo>
                  <a:pt x="431292" y="13716"/>
                </a:lnTo>
                <a:lnTo>
                  <a:pt x="460248" y="13716"/>
                </a:lnTo>
                <a:lnTo>
                  <a:pt x="460248" y="28956"/>
                </a:lnTo>
                <a:close/>
              </a:path>
              <a:path w="460375" h="821689">
                <a:moveTo>
                  <a:pt x="28956" y="806196"/>
                </a:moveTo>
                <a:lnTo>
                  <a:pt x="13716" y="792479"/>
                </a:lnTo>
                <a:lnTo>
                  <a:pt x="28956" y="792479"/>
                </a:lnTo>
                <a:lnTo>
                  <a:pt x="28956" y="806196"/>
                </a:lnTo>
                <a:close/>
              </a:path>
              <a:path w="460375" h="821689">
                <a:moveTo>
                  <a:pt x="431292" y="806196"/>
                </a:moveTo>
                <a:lnTo>
                  <a:pt x="28956" y="806196"/>
                </a:lnTo>
                <a:lnTo>
                  <a:pt x="28956" y="792479"/>
                </a:lnTo>
                <a:lnTo>
                  <a:pt x="431292" y="792479"/>
                </a:lnTo>
                <a:lnTo>
                  <a:pt x="431292" y="806196"/>
                </a:lnTo>
                <a:close/>
              </a:path>
              <a:path w="460375" h="821689">
                <a:moveTo>
                  <a:pt x="460248" y="806196"/>
                </a:moveTo>
                <a:lnTo>
                  <a:pt x="431292" y="806196"/>
                </a:lnTo>
                <a:lnTo>
                  <a:pt x="446532" y="792479"/>
                </a:lnTo>
                <a:lnTo>
                  <a:pt x="460248" y="792479"/>
                </a:lnTo>
                <a:lnTo>
                  <a:pt x="460248" y="8061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8">
            <a:extLst>
              <a:ext uri="{FF2B5EF4-FFF2-40B4-BE49-F238E27FC236}">
                <a16:creationId xmlns:a16="http://schemas.microsoft.com/office/drawing/2014/main" id="{56A41CCA-8BBC-48AD-BE74-65FA445DB73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64881" y="4338689"/>
            <a:ext cx="431291" cy="835363"/>
          </a:xfrm>
          <a:prstGeom prst="rect">
            <a:avLst/>
          </a:prstGeom>
        </p:spPr>
      </p:pic>
      <p:sp>
        <p:nvSpPr>
          <p:cNvPr id="38" name="object 9">
            <a:extLst>
              <a:ext uri="{FF2B5EF4-FFF2-40B4-BE49-F238E27FC236}">
                <a16:creationId xmlns:a16="http://schemas.microsoft.com/office/drawing/2014/main" id="{90E0FF2C-31D4-40D9-833E-06A73AD46791}"/>
              </a:ext>
            </a:extLst>
          </p:cNvPr>
          <p:cNvSpPr/>
          <p:nvPr/>
        </p:nvSpPr>
        <p:spPr>
          <a:xfrm>
            <a:off x="8549640" y="4324231"/>
            <a:ext cx="460375" cy="866153"/>
          </a:xfrm>
          <a:custGeom>
            <a:avLst/>
            <a:gdLst/>
            <a:ahLst/>
            <a:cxnLst/>
            <a:rect l="l" t="t" r="r" b="b"/>
            <a:pathLst>
              <a:path w="460375" h="821689">
                <a:moveTo>
                  <a:pt x="460248" y="821436"/>
                </a:moveTo>
                <a:lnTo>
                  <a:pt x="0" y="821436"/>
                </a:lnTo>
                <a:lnTo>
                  <a:pt x="0" y="0"/>
                </a:lnTo>
                <a:lnTo>
                  <a:pt x="460248" y="0"/>
                </a:lnTo>
                <a:lnTo>
                  <a:pt x="460248" y="13716"/>
                </a:lnTo>
                <a:lnTo>
                  <a:pt x="28956" y="13716"/>
                </a:lnTo>
                <a:lnTo>
                  <a:pt x="15240" y="28956"/>
                </a:lnTo>
                <a:lnTo>
                  <a:pt x="28956" y="28956"/>
                </a:lnTo>
                <a:lnTo>
                  <a:pt x="28956" y="792479"/>
                </a:lnTo>
                <a:lnTo>
                  <a:pt x="15240" y="792479"/>
                </a:lnTo>
                <a:lnTo>
                  <a:pt x="28956" y="806196"/>
                </a:lnTo>
                <a:lnTo>
                  <a:pt x="460248" y="806196"/>
                </a:lnTo>
                <a:lnTo>
                  <a:pt x="460248" y="821436"/>
                </a:lnTo>
                <a:close/>
              </a:path>
              <a:path w="460375" h="821689">
                <a:moveTo>
                  <a:pt x="28956" y="28956"/>
                </a:moveTo>
                <a:lnTo>
                  <a:pt x="15240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460375" h="821689">
                <a:moveTo>
                  <a:pt x="432816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432816" y="13716"/>
                </a:lnTo>
                <a:lnTo>
                  <a:pt x="432816" y="28956"/>
                </a:lnTo>
                <a:close/>
              </a:path>
              <a:path w="460375" h="821689">
                <a:moveTo>
                  <a:pt x="432816" y="806196"/>
                </a:moveTo>
                <a:lnTo>
                  <a:pt x="432816" y="13716"/>
                </a:lnTo>
                <a:lnTo>
                  <a:pt x="446532" y="28956"/>
                </a:lnTo>
                <a:lnTo>
                  <a:pt x="460248" y="28956"/>
                </a:lnTo>
                <a:lnTo>
                  <a:pt x="460248" y="792479"/>
                </a:lnTo>
                <a:lnTo>
                  <a:pt x="446532" y="792479"/>
                </a:lnTo>
                <a:lnTo>
                  <a:pt x="432816" y="806196"/>
                </a:lnTo>
                <a:close/>
              </a:path>
              <a:path w="460375" h="821689">
                <a:moveTo>
                  <a:pt x="460248" y="28956"/>
                </a:moveTo>
                <a:lnTo>
                  <a:pt x="446532" y="28956"/>
                </a:lnTo>
                <a:lnTo>
                  <a:pt x="432816" y="13716"/>
                </a:lnTo>
                <a:lnTo>
                  <a:pt x="460248" y="13716"/>
                </a:lnTo>
                <a:lnTo>
                  <a:pt x="460248" y="28956"/>
                </a:lnTo>
                <a:close/>
              </a:path>
              <a:path w="460375" h="821689">
                <a:moveTo>
                  <a:pt x="28956" y="806196"/>
                </a:moveTo>
                <a:lnTo>
                  <a:pt x="15240" y="792479"/>
                </a:lnTo>
                <a:lnTo>
                  <a:pt x="28956" y="792479"/>
                </a:lnTo>
                <a:lnTo>
                  <a:pt x="28956" y="806196"/>
                </a:lnTo>
                <a:close/>
              </a:path>
              <a:path w="460375" h="821689">
                <a:moveTo>
                  <a:pt x="432816" y="806196"/>
                </a:moveTo>
                <a:lnTo>
                  <a:pt x="28956" y="806196"/>
                </a:lnTo>
                <a:lnTo>
                  <a:pt x="28956" y="792479"/>
                </a:lnTo>
                <a:lnTo>
                  <a:pt x="432816" y="792479"/>
                </a:lnTo>
                <a:lnTo>
                  <a:pt x="432816" y="806196"/>
                </a:lnTo>
                <a:close/>
              </a:path>
              <a:path w="460375" h="821689">
                <a:moveTo>
                  <a:pt x="460248" y="806196"/>
                </a:moveTo>
                <a:lnTo>
                  <a:pt x="432816" y="806196"/>
                </a:lnTo>
                <a:lnTo>
                  <a:pt x="446532" y="792479"/>
                </a:lnTo>
                <a:lnTo>
                  <a:pt x="460248" y="792479"/>
                </a:lnTo>
                <a:lnTo>
                  <a:pt x="460248" y="8061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0">
            <a:extLst>
              <a:ext uri="{FF2B5EF4-FFF2-40B4-BE49-F238E27FC236}">
                <a16:creationId xmlns:a16="http://schemas.microsoft.com/office/drawing/2014/main" id="{0BDF2998-0745-493A-A55A-A6CB78D72E1C}"/>
              </a:ext>
            </a:extLst>
          </p:cNvPr>
          <p:cNvSpPr/>
          <p:nvPr/>
        </p:nvSpPr>
        <p:spPr>
          <a:xfrm>
            <a:off x="2023873" y="3606140"/>
            <a:ext cx="1335088" cy="2249054"/>
          </a:xfrm>
          <a:custGeom>
            <a:avLst/>
            <a:gdLst/>
            <a:ahLst/>
            <a:cxnLst/>
            <a:rect l="l" t="t" r="r" b="b"/>
            <a:pathLst>
              <a:path w="1876425" h="2133600">
                <a:moveTo>
                  <a:pt x="1876044" y="2133600"/>
                </a:moveTo>
                <a:lnTo>
                  <a:pt x="0" y="2133600"/>
                </a:lnTo>
                <a:lnTo>
                  <a:pt x="0" y="0"/>
                </a:lnTo>
                <a:lnTo>
                  <a:pt x="1876044" y="0"/>
                </a:lnTo>
                <a:lnTo>
                  <a:pt x="18760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104644"/>
                </a:lnTo>
                <a:lnTo>
                  <a:pt x="13716" y="2104644"/>
                </a:lnTo>
                <a:lnTo>
                  <a:pt x="28956" y="2119884"/>
                </a:lnTo>
                <a:lnTo>
                  <a:pt x="1876044" y="2119884"/>
                </a:lnTo>
                <a:lnTo>
                  <a:pt x="1876044" y="2133600"/>
                </a:lnTo>
                <a:close/>
              </a:path>
              <a:path w="1876425" h="21336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1876425" h="2133600">
                <a:moveTo>
                  <a:pt x="18486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1848612" y="13716"/>
                </a:lnTo>
                <a:lnTo>
                  <a:pt x="1848612" y="28956"/>
                </a:lnTo>
                <a:close/>
              </a:path>
              <a:path w="1876425" h="2133600">
                <a:moveTo>
                  <a:pt x="1848612" y="2119884"/>
                </a:moveTo>
                <a:lnTo>
                  <a:pt x="1848612" y="13716"/>
                </a:lnTo>
                <a:lnTo>
                  <a:pt x="1862328" y="28956"/>
                </a:lnTo>
                <a:lnTo>
                  <a:pt x="1876044" y="28956"/>
                </a:lnTo>
                <a:lnTo>
                  <a:pt x="1876044" y="2104644"/>
                </a:lnTo>
                <a:lnTo>
                  <a:pt x="1862328" y="2104644"/>
                </a:lnTo>
                <a:lnTo>
                  <a:pt x="1848612" y="2119884"/>
                </a:lnTo>
                <a:close/>
              </a:path>
              <a:path w="1876425" h="2133600">
                <a:moveTo>
                  <a:pt x="1876044" y="28956"/>
                </a:moveTo>
                <a:lnTo>
                  <a:pt x="1862328" y="28956"/>
                </a:lnTo>
                <a:lnTo>
                  <a:pt x="1848612" y="13716"/>
                </a:lnTo>
                <a:lnTo>
                  <a:pt x="1876044" y="13716"/>
                </a:lnTo>
                <a:lnTo>
                  <a:pt x="1876044" y="28956"/>
                </a:lnTo>
                <a:close/>
              </a:path>
              <a:path w="1876425" h="2133600">
                <a:moveTo>
                  <a:pt x="28956" y="2119884"/>
                </a:moveTo>
                <a:lnTo>
                  <a:pt x="13716" y="2104644"/>
                </a:lnTo>
                <a:lnTo>
                  <a:pt x="28956" y="2104644"/>
                </a:lnTo>
                <a:lnTo>
                  <a:pt x="28956" y="2119884"/>
                </a:lnTo>
                <a:close/>
              </a:path>
              <a:path w="1876425" h="2133600">
                <a:moveTo>
                  <a:pt x="1848612" y="2119884"/>
                </a:moveTo>
                <a:lnTo>
                  <a:pt x="28956" y="2119884"/>
                </a:lnTo>
                <a:lnTo>
                  <a:pt x="28956" y="2104644"/>
                </a:lnTo>
                <a:lnTo>
                  <a:pt x="1848612" y="2104644"/>
                </a:lnTo>
                <a:lnTo>
                  <a:pt x="1848612" y="2119884"/>
                </a:lnTo>
                <a:close/>
              </a:path>
              <a:path w="1876425" h="2133600">
                <a:moveTo>
                  <a:pt x="1876044" y="2119884"/>
                </a:moveTo>
                <a:lnTo>
                  <a:pt x="1848612" y="2119884"/>
                </a:lnTo>
                <a:lnTo>
                  <a:pt x="1862328" y="2104644"/>
                </a:lnTo>
                <a:lnTo>
                  <a:pt x="1876044" y="2104644"/>
                </a:lnTo>
                <a:lnTo>
                  <a:pt x="1876044" y="2119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object 21">
            <a:extLst>
              <a:ext uri="{FF2B5EF4-FFF2-40B4-BE49-F238E27FC236}">
                <a16:creationId xmlns:a16="http://schemas.microsoft.com/office/drawing/2014/main" id="{15B13CCE-F782-4488-B7C0-BB7CDEEC5D30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89877" y="3325008"/>
            <a:ext cx="591311" cy="292376"/>
          </a:xfrm>
          <a:prstGeom prst="rect">
            <a:avLst/>
          </a:prstGeom>
        </p:spPr>
      </p:pic>
      <p:sp>
        <p:nvSpPr>
          <p:cNvPr id="46" name="object 22">
            <a:extLst>
              <a:ext uri="{FF2B5EF4-FFF2-40B4-BE49-F238E27FC236}">
                <a16:creationId xmlns:a16="http://schemas.microsoft.com/office/drawing/2014/main" id="{0F23091E-8507-47D7-9F85-4469002A4E49}"/>
              </a:ext>
            </a:extLst>
          </p:cNvPr>
          <p:cNvSpPr/>
          <p:nvPr/>
        </p:nvSpPr>
        <p:spPr>
          <a:xfrm>
            <a:off x="2372210" y="3310548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7" name="object 23">
            <a:extLst>
              <a:ext uri="{FF2B5EF4-FFF2-40B4-BE49-F238E27FC236}">
                <a16:creationId xmlns:a16="http://schemas.microsoft.com/office/drawing/2014/main" id="{3D2E2565-ED94-42B8-B7E5-7298081ED6F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362063" y="5837928"/>
            <a:ext cx="589788" cy="290769"/>
          </a:xfrm>
          <a:prstGeom prst="rect">
            <a:avLst/>
          </a:prstGeom>
        </p:spPr>
      </p:pic>
      <p:sp>
        <p:nvSpPr>
          <p:cNvPr id="48" name="object 26">
            <a:extLst>
              <a:ext uri="{FF2B5EF4-FFF2-40B4-BE49-F238E27FC236}">
                <a16:creationId xmlns:a16="http://schemas.microsoft.com/office/drawing/2014/main" id="{88DB5CB0-2781-439C-B68A-C85CAA2A2E12}"/>
              </a:ext>
            </a:extLst>
          </p:cNvPr>
          <p:cNvSpPr txBox="1"/>
          <p:nvPr/>
        </p:nvSpPr>
        <p:spPr>
          <a:xfrm>
            <a:off x="1443292" y="3126340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99FB09-3E84-434D-A81B-5C3C6C456502}"/>
              </a:ext>
            </a:extLst>
          </p:cNvPr>
          <p:cNvSpPr txBox="1"/>
          <p:nvPr/>
        </p:nvSpPr>
        <p:spPr>
          <a:xfrm>
            <a:off x="2085465" y="4173988"/>
            <a:ext cx="117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6/7</a:t>
            </a:r>
          </a:p>
          <a:p>
            <a:r>
              <a:rPr lang="en-CA" dirty="0"/>
              <a:t>Royal Blue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78882D5-42A4-49F2-A568-91758709E898}"/>
              </a:ext>
            </a:extLst>
          </p:cNvPr>
          <p:cNvSpPr txBox="1"/>
          <p:nvPr/>
        </p:nvSpPr>
        <p:spPr>
          <a:xfrm>
            <a:off x="4499223" y="4219190"/>
            <a:ext cx="125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6/7</a:t>
            </a:r>
          </a:p>
          <a:p>
            <a:r>
              <a:rPr lang="en-CA" dirty="0"/>
              <a:t>Kelly Green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658773-3638-4E4A-B320-A3A0DCA76A7A}"/>
              </a:ext>
            </a:extLst>
          </p:cNvPr>
          <p:cNvSpPr txBox="1"/>
          <p:nvPr/>
        </p:nvSpPr>
        <p:spPr>
          <a:xfrm>
            <a:off x="6659199" y="4223215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6/7</a:t>
            </a:r>
          </a:p>
          <a:p>
            <a:r>
              <a:rPr lang="en-CA" dirty="0"/>
              <a:t>Purple</a:t>
            </a:r>
          </a:p>
        </p:txBody>
      </p:sp>
      <p:sp>
        <p:nvSpPr>
          <p:cNvPr id="53" name="object 22">
            <a:extLst>
              <a:ext uri="{FF2B5EF4-FFF2-40B4-BE49-F238E27FC236}">
                <a16:creationId xmlns:a16="http://schemas.microsoft.com/office/drawing/2014/main" id="{0F1778F7-12EC-4F09-81FD-293FC4D06506}"/>
              </a:ext>
            </a:extLst>
          </p:cNvPr>
          <p:cNvSpPr/>
          <p:nvPr/>
        </p:nvSpPr>
        <p:spPr>
          <a:xfrm>
            <a:off x="2362063" y="5829493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0">
            <a:extLst>
              <a:ext uri="{FF2B5EF4-FFF2-40B4-BE49-F238E27FC236}">
                <a16:creationId xmlns:a16="http://schemas.microsoft.com/office/drawing/2014/main" id="{4375E20F-362A-4010-81EA-78144084E689}"/>
              </a:ext>
            </a:extLst>
          </p:cNvPr>
          <p:cNvSpPr/>
          <p:nvPr/>
        </p:nvSpPr>
        <p:spPr>
          <a:xfrm>
            <a:off x="4470059" y="3593905"/>
            <a:ext cx="1335088" cy="2249054"/>
          </a:xfrm>
          <a:custGeom>
            <a:avLst/>
            <a:gdLst/>
            <a:ahLst/>
            <a:cxnLst/>
            <a:rect l="l" t="t" r="r" b="b"/>
            <a:pathLst>
              <a:path w="1876425" h="2133600">
                <a:moveTo>
                  <a:pt x="1876044" y="2133600"/>
                </a:moveTo>
                <a:lnTo>
                  <a:pt x="0" y="2133600"/>
                </a:lnTo>
                <a:lnTo>
                  <a:pt x="0" y="0"/>
                </a:lnTo>
                <a:lnTo>
                  <a:pt x="1876044" y="0"/>
                </a:lnTo>
                <a:lnTo>
                  <a:pt x="18760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104644"/>
                </a:lnTo>
                <a:lnTo>
                  <a:pt x="13716" y="2104644"/>
                </a:lnTo>
                <a:lnTo>
                  <a:pt x="28956" y="2119884"/>
                </a:lnTo>
                <a:lnTo>
                  <a:pt x="1876044" y="2119884"/>
                </a:lnTo>
                <a:lnTo>
                  <a:pt x="1876044" y="2133600"/>
                </a:lnTo>
                <a:close/>
              </a:path>
              <a:path w="1876425" h="21336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1876425" h="2133600">
                <a:moveTo>
                  <a:pt x="18486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1848612" y="13716"/>
                </a:lnTo>
                <a:lnTo>
                  <a:pt x="1848612" y="28956"/>
                </a:lnTo>
                <a:close/>
              </a:path>
              <a:path w="1876425" h="2133600">
                <a:moveTo>
                  <a:pt x="1848612" y="2119884"/>
                </a:moveTo>
                <a:lnTo>
                  <a:pt x="1848612" y="13716"/>
                </a:lnTo>
                <a:lnTo>
                  <a:pt x="1862328" y="28956"/>
                </a:lnTo>
                <a:lnTo>
                  <a:pt x="1876044" y="28956"/>
                </a:lnTo>
                <a:lnTo>
                  <a:pt x="1876044" y="2104644"/>
                </a:lnTo>
                <a:lnTo>
                  <a:pt x="1862328" y="2104644"/>
                </a:lnTo>
                <a:lnTo>
                  <a:pt x="1848612" y="2119884"/>
                </a:lnTo>
                <a:close/>
              </a:path>
              <a:path w="1876425" h="2133600">
                <a:moveTo>
                  <a:pt x="1876044" y="28956"/>
                </a:moveTo>
                <a:lnTo>
                  <a:pt x="1862328" y="28956"/>
                </a:lnTo>
                <a:lnTo>
                  <a:pt x="1848612" y="13716"/>
                </a:lnTo>
                <a:lnTo>
                  <a:pt x="1876044" y="13716"/>
                </a:lnTo>
                <a:lnTo>
                  <a:pt x="1876044" y="28956"/>
                </a:lnTo>
                <a:close/>
              </a:path>
              <a:path w="1876425" h="2133600">
                <a:moveTo>
                  <a:pt x="28956" y="2119884"/>
                </a:moveTo>
                <a:lnTo>
                  <a:pt x="13716" y="2104644"/>
                </a:lnTo>
                <a:lnTo>
                  <a:pt x="28956" y="2104644"/>
                </a:lnTo>
                <a:lnTo>
                  <a:pt x="28956" y="2119884"/>
                </a:lnTo>
                <a:close/>
              </a:path>
              <a:path w="1876425" h="2133600">
                <a:moveTo>
                  <a:pt x="1848612" y="2119884"/>
                </a:moveTo>
                <a:lnTo>
                  <a:pt x="28956" y="2119884"/>
                </a:lnTo>
                <a:lnTo>
                  <a:pt x="28956" y="2104644"/>
                </a:lnTo>
                <a:lnTo>
                  <a:pt x="1848612" y="2104644"/>
                </a:lnTo>
                <a:lnTo>
                  <a:pt x="1848612" y="2119884"/>
                </a:lnTo>
                <a:close/>
              </a:path>
              <a:path w="1876425" h="2133600">
                <a:moveTo>
                  <a:pt x="1876044" y="2119884"/>
                </a:moveTo>
                <a:lnTo>
                  <a:pt x="1848612" y="2119884"/>
                </a:lnTo>
                <a:lnTo>
                  <a:pt x="1862328" y="2104644"/>
                </a:lnTo>
                <a:lnTo>
                  <a:pt x="1876044" y="2104644"/>
                </a:lnTo>
                <a:lnTo>
                  <a:pt x="1876044" y="2119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object 21">
            <a:extLst>
              <a:ext uri="{FF2B5EF4-FFF2-40B4-BE49-F238E27FC236}">
                <a16:creationId xmlns:a16="http://schemas.microsoft.com/office/drawing/2014/main" id="{D6AE4128-C5B8-4225-AB3F-BA3AD90B6D2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83106" y="3316890"/>
            <a:ext cx="591311" cy="292376"/>
          </a:xfrm>
          <a:prstGeom prst="rect">
            <a:avLst/>
          </a:prstGeom>
        </p:spPr>
      </p:pic>
      <p:sp>
        <p:nvSpPr>
          <p:cNvPr id="30" name="object 22">
            <a:extLst>
              <a:ext uri="{FF2B5EF4-FFF2-40B4-BE49-F238E27FC236}">
                <a16:creationId xmlns:a16="http://schemas.microsoft.com/office/drawing/2014/main" id="{FD0CC0D2-E5B5-4FE9-AE76-F5304765B435}"/>
              </a:ext>
            </a:extLst>
          </p:cNvPr>
          <p:cNvSpPr/>
          <p:nvPr/>
        </p:nvSpPr>
        <p:spPr>
          <a:xfrm>
            <a:off x="4866948" y="3265123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6" name="object 23">
            <a:extLst>
              <a:ext uri="{FF2B5EF4-FFF2-40B4-BE49-F238E27FC236}">
                <a16:creationId xmlns:a16="http://schemas.microsoft.com/office/drawing/2014/main" id="{F95F6E5B-EF81-4914-B6C7-11B2D54D11E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55292" y="5861392"/>
            <a:ext cx="589788" cy="290769"/>
          </a:xfrm>
          <a:prstGeom prst="rect">
            <a:avLst/>
          </a:prstGeom>
        </p:spPr>
      </p:pic>
      <p:sp>
        <p:nvSpPr>
          <p:cNvPr id="58" name="object 22">
            <a:extLst>
              <a:ext uri="{FF2B5EF4-FFF2-40B4-BE49-F238E27FC236}">
                <a16:creationId xmlns:a16="http://schemas.microsoft.com/office/drawing/2014/main" id="{9FACDECD-C4F3-46CC-807E-D84BF3802079}"/>
              </a:ext>
            </a:extLst>
          </p:cNvPr>
          <p:cNvSpPr/>
          <p:nvPr/>
        </p:nvSpPr>
        <p:spPr>
          <a:xfrm>
            <a:off x="4855292" y="5852957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object 20">
            <a:extLst>
              <a:ext uri="{FF2B5EF4-FFF2-40B4-BE49-F238E27FC236}">
                <a16:creationId xmlns:a16="http://schemas.microsoft.com/office/drawing/2014/main" id="{87D31A9E-902B-4E0C-A8D5-E9DDF6444EDB}"/>
              </a:ext>
            </a:extLst>
          </p:cNvPr>
          <p:cNvSpPr/>
          <p:nvPr/>
        </p:nvSpPr>
        <p:spPr>
          <a:xfrm>
            <a:off x="6594636" y="3601991"/>
            <a:ext cx="1335088" cy="2249054"/>
          </a:xfrm>
          <a:custGeom>
            <a:avLst/>
            <a:gdLst/>
            <a:ahLst/>
            <a:cxnLst/>
            <a:rect l="l" t="t" r="r" b="b"/>
            <a:pathLst>
              <a:path w="1876425" h="2133600">
                <a:moveTo>
                  <a:pt x="1876044" y="2133600"/>
                </a:moveTo>
                <a:lnTo>
                  <a:pt x="0" y="2133600"/>
                </a:lnTo>
                <a:lnTo>
                  <a:pt x="0" y="0"/>
                </a:lnTo>
                <a:lnTo>
                  <a:pt x="1876044" y="0"/>
                </a:lnTo>
                <a:lnTo>
                  <a:pt x="18760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104644"/>
                </a:lnTo>
                <a:lnTo>
                  <a:pt x="13716" y="2104644"/>
                </a:lnTo>
                <a:lnTo>
                  <a:pt x="28956" y="2119884"/>
                </a:lnTo>
                <a:lnTo>
                  <a:pt x="1876044" y="2119884"/>
                </a:lnTo>
                <a:lnTo>
                  <a:pt x="1876044" y="2133600"/>
                </a:lnTo>
                <a:close/>
              </a:path>
              <a:path w="1876425" h="21336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1876425" h="2133600">
                <a:moveTo>
                  <a:pt x="18486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1848612" y="13716"/>
                </a:lnTo>
                <a:lnTo>
                  <a:pt x="1848612" y="28956"/>
                </a:lnTo>
                <a:close/>
              </a:path>
              <a:path w="1876425" h="2133600">
                <a:moveTo>
                  <a:pt x="1848612" y="2119884"/>
                </a:moveTo>
                <a:lnTo>
                  <a:pt x="1848612" y="13716"/>
                </a:lnTo>
                <a:lnTo>
                  <a:pt x="1862328" y="28956"/>
                </a:lnTo>
                <a:lnTo>
                  <a:pt x="1876044" y="28956"/>
                </a:lnTo>
                <a:lnTo>
                  <a:pt x="1876044" y="2104644"/>
                </a:lnTo>
                <a:lnTo>
                  <a:pt x="1862328" y="2104644"/>
                </a:lnTo>
                <a:lnTo>
                  <a:pt x="1848612" y="2119884"/>
                </a:lnTo>
                <a:close/>
              </a:path>
              <a:path w="1876425" h="2133600">
                <a:moveTo>
                  <a:pt x="1876044" y="28956"/>
                </a:moveTo>
                <a:lnTo>
                  <a:pt x="1862328" y="28956"/>
                </a:lnTo>
                <a:lnTo>
                  <a:pt x="1848612" y="13716"/>
                </a:lnTo>
                <a:lnTo>
                  <a:pt x="1876044" y="13716"/>
                </a:lnTo>
                <a:lnTo>
                  <a:pt x="1876044" y="28956"/>
                </a:lnTo>
                <a:close/>
              </a:path>
              <a:path w="1876425" h="2133600">
                <a:moveTo>
                  <a:pt x="28956" y="2119884"/>
                </a:moveTo>
                <a:lnTo>
                  <a:pt x="13716" y="2104644"/>
                </a:lnTo>
                <a:lnTo>
                  <a:pt x="28956" y="2104644"/>
                </a:lnTo>
                <a:lnTo>
                  <a:pt x="28956" y="2119884"/>
                </a:lnTo>
                <a:close/>
              </a:path>
              <a:path w="1876425" h="2133600">
                <a:moveTo>
                  <a:pt x="1848612" y="2119884"/>
                </a:moveTo>
                <a:lnTo>
                  <a:pt x="28956" y="2119884"/>
                </a:lnTo>
                <a:lnTo>
                  <a:pt x="28956" y="2104644"/>
                </a:lnTo>
                <a:lnTo>
                  <a:pt x="1848612" y="2104644"/>
                </a:lnTo>
                <a:lnTo>
                  <a:pt x="1848612" y="2119884"/>
                </a:lnTo>
                <a:close/>
              </a:path>
              <a:path w="1876425" h="2133600">
                <a:moveTo>
                  <a:pt x="1876044" y="2119884"/>
                </a:moveTo>
                <a:lnTo>
                  <a:pt x="1848612" y="2119884"/>
                </a:lnTo>
                <a:lnTo>
                  <a:pt x="1862328" y="2104644"/>
                </a:lnTo>
                <a:lnTo>
                  <a:pt x="1876044" y="2104644"/>
                </a:lnTo>
                <a:lnTo>
                  <a:pt x="1876044" y="2119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0" name="object 21">
            <a:extLst>
              <a:ext uri="{FF2B5EF4-FFF2-40B4-BE49-F238E27FC236}">
                <a16:creationId xmlns:a16="http://schemas.microsoft.com/office/drawing/2014/main" id="{72F4435F-D9FC-4686-BF02-79E0738B7E9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60640" y="3320859"/>
            <a:ext cx="591311" cy="292376"/>
          </a:xfrm>
          <a:prstGeom prst="rect">
            <a:avLst/>
          </a:prstGeom>
        </p:spPr>
      </p:pic>
      <p:sp>
        <p:nvSpPr>
          <p:cNvPr id="61" name="object 22">
            <a:extLst>
              <a:ext uri="{FF2B5EF4-FFF2-40B4-BE49-F238E27FC236}">
                <a16:creationId xmlns:a16="http://schemas.microsoft.com/office/drawing/2014/main" id="{B332E62F-1852-4823-B88E-B3D7ED054299}"/>
              </a:ext>
            </a:extLst>
          </p:cNvPr>
          <p:cNvSpPr/>
          <p:nvPr/>
        </p:nvSpPr>
        <p:spPr>
          <a:xfrm>
            <a:off x="6942973" y="3306399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62" name="object 23">
            <a:extLst>
              <a:ext uri="{FF2B5EF4-FFF2-40B4-BE49-F238E27FC236}">
                <a16:creationId xmlns:a16="http://schemas.microsoft.com/office/drawing/2014/main" id="{B370FFF0-22C9-46C6-A6A3-39D24081BEA6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32826" y="5833779"/>
            <a:ext cx="589788" cy="290769"/>
          </a:xfrm>
          <a:prstGeom prst="rect">
            <a:avLst/>
          </a:prstGeom>
        </p:spPr>
      </p:pic>
      <p:sp>
        <p:nvSpPr>
          <p:cNvPr id="64" name="object 22">
            <a:extLst>
              <a:ext uri="{FF2B5EF4-FFF2-40B4-BE49-F238E27FC236}">
                <a16:creationId xmlns:a16="http://schemas.microsoft.com/office/drawing/2014/main" id="{AD2E4906-D963-4B3B-AD59-6E4DEF471C21}"/>
              </a:ext>
            </a:extLst>
          </p:cNvPr>
          <p:cNvSpPr/>
          <p:nvPr/>
        </p:nvSpPr>
        <p:spPr>
          <a:xfrm>
            <a:off x="6932826" y="5825344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ADCC355-022B-4D0B-828A-8F2A18E6CE50}"/>
              </a:ext>
            </a:extLst>
          </p:cNvPr>
          <p:cNvSpPr/>
          <p:nvPr/>
        </p:nvSpPr>
        <p:spPr>
          <a:xfrm>
            <a:off x="1921592" y="2105229"/>
            <a:ext cx="5867400" cy="723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/>
              <a:t>Terry Fox Drive</a:t>
            </a:r>
          </a:p>
        </p:txBody>
      </p:sp>
    </p:spTree>
    <p:extLst>
      <p:ext uri="{BB962C8B-B14F-4D97-AF65-F5344CB8AC3E}">
        <p14:creationId xmlns:p14="http://schemas.microsoft.com/office/powerpoint/2010/main" val="62003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1970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2797</TotalTime>
  <Words>68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Monday – Under 6/7 – Klondike Park</vt:lpstr>
      <vt:lpstr>PowerPoint Presentation</vt:lpstr>
      <vt:lpstr>Monday – Under 6/7 – Insmill Park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Parents Guide 2019 [Compatibility Mode]</dc:title>
  <dc:creator>Tim</dc:creator>
  <cp:lastModifiedBy>Dawn Dinsdale</cp:lastModifiedBy>
  <cp:revision>19</cp:revision>
  <dcterms:created xsi:type="dcterms:W3CDTF">2021-03-04T13:15:41Z</dcterms:created>
  <dcterms:modified xsi:type="dcterms:W3CDTF">2021-06-22T00:08:28Z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2019-05-19T00:00:00Z</vt:filetime>
  </property>
  <property fmtid="{D5CDD505-2E9C-101B-9397-08002B2CF9AE}" pid="3" name="LastSaved">
    <vt:filetime>2021-03-04T00:00:00Z</vt:filetime>
  </property>
</Properties>
</file>